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745"/>
  </p:normalViewPr>
  <p:slideViewPr>
    <p:cSldViewPr snapToGrid="0" snapToObjects="1">
      <p:cViewPr varScale="1">
        <p:scale>
          <a:sx n="102" d="100"/>
          <a:sy n="102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C4B8-C763-414D-A3C9-2FF5A560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9DF67-A8EF-6347-9265-C5906424E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09BD-52B7-F045-85B6-AB2DBC9C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7EDF7-30C8-904A-BBE2-2DE0AA54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B75F6-E0C4-C14B-BBE3-68F8E4FC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5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9A90-518C-0F47-B87D-38275916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CCE29-8824-3F41-A166-EED80540C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C7D3-1D1E-F940-A3F0-B07F8DA4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8D01-3FCB-A144-86E3-C24C548B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4554-E0B3-9F4A-9CE1-C7A4DCDD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6C75F-706A-6C4E-987A-ACECBCFD3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2BB48-B74D-8240-B6FF-7B6BEEE69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D9F42-C51D-6842-A6D7-25949F07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8F7B-217D-014D-826A-39588124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E59A7-419B-5243-ADAC-24F6DD9F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BB5C-5C42-DE44-A485-CE27FE56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0D3C-20B6-EB43-B7D8-809C9E433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BA347-51EA-F142-AD5B-5A4075EC9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0F8D8-07B2-414D-B8F6-B58E104F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F8AA-8584-7441-94F6-26ACEE3E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1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1990-F26B-634F-A160-6314A604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65BD5-909E-6849-B526-A0512D01A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AC9B-B3AB-E343-8C01-802ADC53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908A-6732-364E-A26F-411AF42D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ACCCD-1D4D-EF45-A413-1CFBC395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3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CE53-8474-C94C-B1CD-18C2B62E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5540-C73A-5143-A335-DB48E98D4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42EBF-F0D0-2444-AA75-DE8E1B80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8C0C5-7DE3-D94D-8E5D-1CE01586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628EE-3446-634C-B081-458F0D9B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650A7-D711-2C4E-8E0C-7E78D92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0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59F9B-A0A3-C648-B1F5-60944E07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B8AA-5359-794B-AC99-0F74EB3B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D37DA-BC46-A249-BA89-6ECC47318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3852A-380A-144F-88F9-38AB4C8BA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3DFE2-0123-AE46-8CEC-376FF32BD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CF79D-8156-F14C-86B5-614A44C1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EB21BC-5A48-F74A-A1DD-5E32893F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90983A-E997-A74E-B3C0-72B4EC4A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2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5C09-2FB4-D84F-B02A-CE0B0F99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365C3-7150-5D40-9C3C-F5C62937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D74B4A-4A71-5F42-94C0-644C5E51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CB651-8F2E-EF4E-9283-5DFA81FE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8ABF2-BF9A-084D-B6CE-33455F1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E8347-CAAC-6940-9E86-FDE4BAE58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55D8C-369A-5F4B-B0A0-66404B03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F4C4-1FF5-6E4B-9A33-2A4FB64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2F48-AC11-7742-B287-53114E87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DF84C-DBAE-444A-8C46-844CEC5F7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6851E-33C2-4D4A-BE1D-66CDA2D22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332E0-8268-7144-88E7-F5EF41F2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C6317-CC54-9243-BF51-0B113257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9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8EA5-DFF7-9A47-A48D-DD8C12D7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4F2BD-9548-DA4C-B352-7C0A0D669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088CF-4000-CC47-9C00-6EE6168B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202BF-E791-174A-BFAC-F468C927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A27F2-2E7A-D044-9206-53936A90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23D0B-0281-7C48-BCC5-8ABECF5B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6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2B69D-EEE0-884B-BD51-38ED08A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A117C-BEBC-0940-9A5A-24AD484C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D687-F8C2-B045-A078-51BF72E2B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0E64F-8898-ED4C-BBBF-0A30C05FBFA6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8F134-D3CE-B94C-B9AB-D860239AA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411F-0B19-954E-A48D-4552536AF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1691B-4BE4-0846-9A22-3D784DB5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9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50133A-6D2A-014B-B0A1-95518977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7" y="0"/>
            <a:ext cx="10928853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A892DA-30C8-EF48-9266-517951071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283" y="1290181"/>
            <a:ext cx="1364815" cy="9098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CA5069-2A60-554D-8A82-3D68471DE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99" y="600727"/>
            <a:ext cx="1364815" cy="909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EC47E1-D934-E041-983E-D0DE0D4AD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7665" y="600727"/>
            <a:ext cx="13716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01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Lunch</dc:creator>
  <cp:lastModifiedBy>Claire Lunch</cp:lastModifiedBy>
  <cp:revision>1</cp:revision>
  <dcterms:created xsi:type="dcterms:W3CDTF">2018-05-18T14:15:57Z</dcterms:created>
  <dcterms:modified xsi:type="dcterms:W3CDTF">2018-05-18T14:18:58Z</dcterms:modified>
</cp:coreProperties>
</file>