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1621" y="8085790"/>
            <a:ext cx="1367326" cy="5914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2025" y="3261196"/>
            <a:ext cx="7283481" cy="28919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62097" y="6938821"/>
            <a:ext cx="1613669" cy="6371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32554" y="7417671"/>
            <a:ext cx="1197266" cy="799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65" y="965830"/>
            <a:ext cx="18285714" cy="11610619"/>
            <a:chOff x="78465" y="965830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73741" y="-501786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65" y="965830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1069" y="5185088"/>
            <a:ext cx="8887037" cy="16983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8754" y="5271021"/>
            <a:ext cx="8458916" cy="13805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547076" y="5271726"/>
            <a:ext cx="7885410" cy="13686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60540" y="6572926"/>
            <a:ext cx="8477964" cy="1380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4680" y="470775"/>
            <a:ext cx="8220214" cy="13413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0308" y="3431412"/>
            <a:ext cx="4674286" cy="4103741"/>
            <a:chOff x="630308" y="3431412"/>
            <a:chExt cx="4674286" cy="41037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308" y="3431412"/>
              <a:ext cx="4674286" cy="4103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9215" y="3431412"/>
            <a:ext cx="4263300" cy="5023634"/>
            <a:chOff x="5989215" y="3431412"/>
            <a:chExt cx="4263300" cy="50236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9215" y="3431412"/>
              <a:ext cx="4263300" cy="5023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95676" y="3431412"/>
            <a:ext cx="4784737" cy="4546313"/>
            <a:chOff x="10495676" y="3431412"/>
            <a:chExt cx="4784737" cy="45463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5676" y="3431412"/>
              <a:ext cx="4784737" cy="45463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42387" y="1802185"/>
            <a:ext cx="4529853" cy="4141044"/>
            <a:chOff x="13642387" y="1802185"/>
            <a:chExt cx="4529853" cy="41410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42387" y="1802185"/>
              <a:ext cx="4529853" cy="414104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948" y="2095466"/>
            <a:ext cx="6047107" cy="1012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370082"/>
            <a:ext cx="18285714" cy="7025359"/>
            <a:chOff x="0" y="2370082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14259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70082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872047"/>
            <a:ext cx="7025359" cy="21429"/>
            <a:chOff x="5630178" y="5872047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872047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521" y="6531422"/>
            <a:ext cx="8201248" cy="2780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492" y="3483570"/>
            <a:ext cx="8359343" cy="32838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4975" y="486051"/>
            <a:ext cx="7719814" cy="13036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0471" y="2747719"/>
            <a:ext cx="974858" cy="8913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07936" y="3483574"/>
            <a:ext cx="8178666" cy="2674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673347" y="3681092"/>
            <a:ext cx="10630544" cy="8285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6287" y="3673283"/>
            <a:ext cx="12532972" cy="849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8480" y="457575"/>
            <a:ext cx="8135425" cy="13555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501" y="4719859"/>
            <a:ext cx="7997545" cy="15687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70174" y="4711494"/>
            <a:ext cx="9613686" cy="1214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686" y="1328426"/>
            <a:ext cx="18285714" cy="7025359"/>
            <a:chOff x="-129686" y="1328426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72543" y="-218425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9686" y="1328426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00492" y="4830391"/>
            <a:ext cx="7025359" cy="21429"/>
            <a:chOff x="5500492" y="4830391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500492" y="4830391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83309" y="3681792"/>
            <a:ext cx="11421192" cy="8377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6136" y="3681793"/>
            <a:ext cx="13303114" cy="8377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8518" y="470775"/>
            <a:ext cx="8665378" cy="13413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5841" y="4720012"/>
            <a:ext cx="7352390" cy="1568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013" y="4711583"/>
            <a:ext cx="8098114" cy="20650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2023-07-21T11:47:15Z</dcterms:created>
  <dcterms:modified xsi:type="dcterms:W3CDTF">2023-07-21T11:47:15Z</dcterms:modified>
</cp:coreProperties>
</file>