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43D"/>
    <a:srgbClr val="2B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3727A-F3B0-492E-81F2-5FBC9850B9B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7612F-7364-48F3-A7F6-560DF7C4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612F-7364-48F3-A7F6-560DF7C4E1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1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Wang Xin---CST1909155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612F-7364-48F3-A7F6-560DF7C4E1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5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612F-7364-48F3-A7F6-560DF7C4E1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F358-AB2E-4942-BFFE-1AC73CCB9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Self-Introduction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E5356-9701-4F93-9C70-FAA5410DC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166" y="1160443"/>
            <a:ext cx="5357600" cy="1160213"/>
          </a:xfrm>
        </p:spPr>
        <p:txBody>
          <a:bodyPr/>
          <a:lstStyle/>
          <a:p>
            <a:r>
              <a:rPr lang="en-US" dirty="0"/>
              <a:t>WANG XIN</a:t>
            </a:r>
          </a:p>
          <a:p>
            <a:r>
              <a:rPr lang="en-US" dirty="0"/>
              <a:t>CST-1909155</a:t>
            </a:r>
            <a:endParaRPr lang="en-MY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8D3C0E-E58D-4834-ACD5-FD1644A06C75}"/>
              </a:ext>
            </a:extLst>
          </p:cNvPr>
          <p:cNvGrpSpPr/>
          <p:nvPr/>
        </p:nvGrpSpPr>
        <p:grpSpPr>
          <a:xfrm>
            <a:off x="5544529" y="6137743"/>
            <a:ext cx="3247573" cy="446971"/>
            <a:chOff x="1567024" y="5769804"/>
            <a:chExt cx="3247573" cy="4469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F94142-6FA5-4E8B-AECF-16FBD3D8F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7024" y="5936634"/>
              <a:ext cx="3084954" cy="28014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DEFC6C-A38A-4169-ACCC-80F94C7B06A4}"/>
                </a:ext>
              </a:extLst>
            </p:cNvPr>
            <p:cNvSpPr/>
            <p:nvPr/>
          </p:nvSpPr>
          <p:spPr>
            <a:xfrm>
              <a:off x="3510256" y="6049944"/>
              <a:ext cx="1061744" cy="166831"/>
            </a:xfrm>
            <a:prstGeom prst="rect">
              <a:avLst/>
            </a:prstGeom>
            <a:solidFill>
              <a:srgbClr val="2B343D"/>
            </a:solidFill>
            <a:ln>
              <a:solidFill>
                <a:srgbClr val="2B3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390BE-92BE-4561-A3F0-FE05A03CB851}"/>
                </a:ext>
              </a:extLst>
            </p:cNvPr>
            <p:cNvSpPr/>
            <p:nvPr/>
          </p:nvSpPr>
          <p:spPr>
            <a:xfrm>
              <a:off x="3200401" y="5769804"/>
              <a:ext cx="1614196" cy="280140"/>
            </a:xfrm>
            <a:prstGeom prst="rect">
              <a:avLst/>
            </a:prstGeom>
            <a:solidFill>
              <a:srgbClr val="2B343D"/>
            </a:solidFill>
            <a:ln>
              <a:solidFill>
                <a:srgbClr val="2B3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995555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55B0-91D7-434E-AF7B-EB76EC24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Basic Information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8ECD-74EC-4770-8EA2-4DE8BCB6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Chinese name: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王鑫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Male	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  </a:t>
            </a:r>
            <a:r>
              <a:rPr lang="pl-P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w(ﾟДﾟ)w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Graduated from Guiyang No.6 High School.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Had taken part in CCTV “the Star Of Outlook”.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Have many experiences of voluntary work.</a:t>
            </a:r>
            <a:endParaRPr lang="en-MY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FF46CF-EB62-4C78-AFD8-B4859C2ABFC4}"/>
              </a:ext>
            </a:extLst>
          </p:cNvPr>
          <p:cNvGrpSpPr/>
          <p:nvPr/>
        </p:nvGrpSpPr>
        <p:grpSpPr>
          <a:xfrm>
            <a:off x="8054465" y="6136057"/>
            <a:ext cx="3247573" cy="446971"/>
            <a:chOff x="1567024" y="5769804"/>
            <a:chExt cx="3247573" cy="44697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5D8EDF-9D7E-4930-82D7-349470FD2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7024" y="5936634"/>
              <a:ext cx="3084954" cy="28014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D5243B-A91F-4D80-9AE0-0808100600B2}"/>
                </a:ext>
              </a:extLst>
            </p:cNvPr>
            <p:cNvSpPr/>
            <p:nvPr/>
          </p:nvSpPr>
          <p:spPr>
            <a:xfrm>
              <a:off x="3510256" y="6049944"/>
              <a:ext cx="1061744" cy="166831"/>
            </a:xfrm>
            <a:prstGeom prst="rect">
              <a:avLst/>
            </a:prstGeom>
            <a:solidFill>
              <a:srgbClr val="2B343D"/>
            </a:solidFill>
            <a:ln>
              <a:solidFill>
                <a:srgbClr val="2B3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FB4053-221D-490A-8E60-111593AEE106}"/>
                </a:ext>
              </a:extLst>
            </p:cNvPr>
            <p:cNvSpPr/>
            <p:nvPr/>
          </p:nvSpPr>
          <p:spPr>
            <a:xfrm>
              <a:off x="3200401" y="5769804"/>
              <a:ext cx="1614196" cy="280140"/>
            </a:xfrm>
            <a:prstGeom prst="rect">
              <a:avLst/>
            </a:prstGeom>
            <a:solidFill>
              <a:srgbClr val="2B343D"/>
            </a:solidFill>
            <a:ln>
              <a:solidFill>
                <a:srgbClr val="2B3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C6DCCFB-08FB-44B1-929B-0B29F8B9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029" y="3947372"/>
            <a:ext cx="2305050" cy="1457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188669-0B18-4054-B384-4739D75A1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99" b="93365" l="10000" r="90000">
                        <a14:foregroundMark x1="46458" y1="7899" x2="46458" y2="7899"/>
                        <a14:foregroundMark x1="49063" y1="93365" x2="49063" y2="933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5713" y="2531373"/>
            <a:ext cx="1955681" cy="12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A20F-151D-4015-A0B9-2F83D2D8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Introduce Myself</a:t>
            </a:r>
            <a:endParaRPr lang="en-MY" dirty="0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F5C88C0A-3906-4C5F-ABF8-9B982FA65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964" y="4875960"/>
            <a:ext cx="1982040" cy="1982040"/>
          </a:xfrm>
          <a:prstGeom prst="rect">
            <a:avLst/>
          </a:prstGeom>
        </p:spPr>
      </p:pic>
      <p:pic>
        <p:nvPicPr>
          <p:cNvPr id="7" name="Graphic 6" descr="Paperclip">
            <a:extLst>
              <a:ext uri="{FF2B5EF4-FFF2-40B4-BE49-F238E27FC236}">
                <a16:creationId xmlns:a16="http://schemas.microsoft.com/office/drawing/2014/main" id="{F424C2B1-2808-4500-837A-574835BA8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3756" y="1597544"/>
            <a:ext cx="384496" cy="384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700B70-C9DC-4EF2-85AE-4D0C54D5DE2B}"/>
              </a:ext>
            </a:extLst>
          </p:cNvPr>
          <p:cNvSpPr txBox="1"/>
          <p:nvPr/>
        </p:nvSpPr>
        <p:spPr>
          <a:xfrm>
            <a:off x="3108252" y="1597544"/>
            <a:ext cx="327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Dogs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BC2755-CB47-4988-A433-A4E4DF7E6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08" y="2424112"/>
            <a:ext cx="2095500" cy="2009775"/>
          </a:xfrm>
          <a:prstGeom prst="rect">
            <a:avLst/>
          </a:prstGeom>
        </p:spPr>
      </p:pic>
      <p:pic>
        <p:nvPicPr>
          <p:cNvPr id="11" name="Graphic 10" descr="Paperclip">
            <a:extLst>
              <a:ext uri="{FF2B5EF4-FFF2-40B4-BE49-F238E27FC236}">
                <a16:creationId xmlns:a16="http://schemas.microsoft.com/office/drawing/2014/main" id="{7C971524-CDE6-4D71-BAC3-2434D4B1B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0849" y="1597544"/>
            <a:ext cx="384496" cy="384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ED6652-4B40-400E-A151-9DAA8B2961B8}"/>
              </a:ext>
            </a:extLst>
          </p:cNvPr>
          <p:cNvSpPr txBox="1"/>
          <p:nvPr/>
        </p:nvSpPr>
        <p:spPr>
          <a:xfrm>
            <a:off x="5893400" y="1605126"/>
            <a:ext cx="184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Love Reading</a:t>
            </a:r>
            <a:endParaRPr lang="en-MY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CED743-91F8-48F1-9DD2-91B174E1B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953" y="2424112"/>
            <a:ext cx="2150040" cy="14448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62C664-4BFF-4CE1-A49E-6E27C243D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086" y="2405903"/>
            <a:ext cx="1421091" cy="14210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B03B3F-1C63-428D-9905-4AF1B81FB2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0651" y="3880034"/>
            <a:ext cx="1105553" cy="1105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6F0E29-6B5F-41D7-B3C0-1D8F379C67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3554" y="3880033"/>
            <a:ext cx="1133902" cy="1105554"/>
          </a:xfrm>
          <a:prstGeom prst="rect">
            <a:avLst/>
          </a:prstGeom>
        </p:spPr>
      </p:pic>
      <p:pic>
        <p:nvPicPr>
          <p:cNvPr id="24" name="Graphic 23" descr="Paperclip">
            <a:extLst>
              <a:ext uri="{FF2B5EF4-FFF2-40B4-BE49-F238E27FC236}">
                <a16:creationId xmlns:a16="http://schemas.microsoft.com/office/drawing/2014/main" id="{B453C1C4-18E5-412B-BC0A-036FB90E0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3839" y="1590553"/>
            <a:ext cx="384496" cy="3844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E9985A-ECD3-4785-AD2F-1486A650A9A7}"/>
              </a:ext>
            </a:extLst>
          </p:cNvPr>
          <p:cNvSpPr txBox="1"/>
          <p:nvPr/>
        </p:nvSpPr>
        <p:spPr>
          <a:xfrm>
            <a:off x="8708612" y="1607955"/>
            <a:ext cx="184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Film Editing</a:t>
            </a:r>
            <a:endParaRPr lang="en-MY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7CDCE6-47CE-47D0-9F3A-735027013A4B}"/>
              </a:ext>
            </a:extLst>
          </p:cNvPr>
          <p:cNvGrpSpPr/>
          <p:nvPr/>
        </p:nvGrpSpPr>
        <p:grpSpPr>
          <a:xfrm>
            <a:off x="8005450" y="6217895"/>
            <a:ext cx="3247573" cy="446971"/>
            <a:chOff x="1567024" y="5769804"/>
            <a:chExt cx="3247573" cy="4469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546AC2F-6A85-4FA7-B402-9F99923FC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67024" y="5936634"/>
              <a:ext cx="3084954" cy="280141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0FA7874-2567-445E-9357-400F4E7CB452}"/>
                </a:ext>
              </a:extLst>
            </p:cNvPr>
            <p:cNvSpPr/>
            <p:nvPr/>
          </p:nvSpPr>
          <p:spPr>
            <a:xfrm>
              <a:off x="3510256" y="6049944"/>
              <a:ext cx="1061744" cy="166831"/>
            </a:xfrm>
            <a:prstGeom prst="rect">
              <a:avLst/>
            </a:prstGeom>
            <a:solidFill>
              <a:srgbClr val="2B343D"/>
            </a:solidFill>
            <a:ln>
              <a:solidFill>
                <a:srgbClr val="2B3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90835E-B19A-4893-96BC-0D0CCFD6ECBD}"/>
                </a:ext>
              </a:extLst>
            </p:cNvPr>
            <p:cNvSpPr/>
            <p:nvPr/>
          </p:nvSpPr>
          <p:spPr>
            <a:xfrm>
              <a:off x="3200401" y="5769804"/>
              <a:ext cx="1614196" cy="280140"/>
            </a:xfrm>
            <a:prstGeom prst="rect">
              <a:avLst/>
            </a:prstGeom>
            <a:solidFill>
              <a:srgbClr val="2B343D"/>
            </a:solidFill>
            <a:ln>
              <a:solidFill>
                <a:srgbClr val="2B3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539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C6A1-3EA0-4E0D-BF4F-603D1D89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3420-B16C-411F-8C8F-1CB960D17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-5284"/>
            <a:ext cx="7796540" cy="3997828"/>
          </a:xfrm>
        </p:spPr>
        <p:txBody>
          <a:bodyPr/>
          <a:lstStyle/>
          <a:p>
            <a:r>
              <a:rPr lang="de-DE" dirty="0"/>
              <a:t>Denn man hat in der Welt nicht viel mehr, als die Wahl zwischen Einsamkeit und Gemeinheit.                       </a:t>
            </a:r>
            <a:r>
              <a:rPr lang="en-MY" dirty="0"/>
              <a:t>Arthur Schopenhauer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人</a:t>
            </a:r>
            <a:r>
              <a:rPr lang="en-US" altLang="zh-CN" dirty="0"/>
              <a:t>, </a:t>
            </a:r>
            <a:r>
              <a:rPr lang="zh-CN" altLang="en-US" dirty="0"/>
              <a:t>要么孤独</a:t>
            </a:r>
            <a:r>
              <a:rPr lang="en-US" altLang="zh-CN" dirty="0"/>
              <a:t>, </a:t>
            </a:r>
            <a:r>
              <a:rPr lang="zh-CN" altLang="en-US" dirty="0"/>
              <a:t>要么庸俗</a:t>
            </a:r>
            <a:r>
              <a:rPr lang="en-US" altLang="zh-CN" dirty="0"/>
              <a:t>]                                             </a:t>
            </a:r>
            <a:r>
              <a:rPr lang="zh-CN" altLang="en-US" dirty="0"/>
              <a:t>亚瑟</a:t>
            </a:r>
            <a:r>
              <a:rPr lang="en-US" altLang="zh-CN" dirty="0"/>
              <a:t>·</a:t>
            </a:r>
            <a:r>
              <a:rPr lang="zh-CN" altLang="en-US" dirty="0"/>
              <a:t>叔本华</a:t>
            </a:r>
            <a:endParaRPr lang="en-MY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0C654A-EEE9-4F4B-BAA0-CC0EB91CB5CB}"/>
              </a:ext>
            </a:extLst>
          </p:cNvPr>
          <p:cNvGrpSpPr/>
          <p:nvPr/>
        </p:nvGrpSpPr>
        <p:grpSpPr>
          <a:xfrm>
            <a:off x="8005450" y="6217895"/>
            <a:ext cx="3247573" cy="446971"/>
            <a:chOff x="1567024" y="5769804"/>
            <a:chExt cx="3247573" cy="4469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590931-63B6-4DDF-A8BD-6D612253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7024" y="5936634"/>
              <a:ext cx="3084954" cy="28014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7CFBFD-48BB-457B-A282-25065AAD3C95}"/>
                </a:ext>
              </a:extLst>
            </p:cNvPr>
            <p:cNvSpPr/>
            <p:nvPr/>
          </p:nvSpPr>
          <p:spPr>
            <a:xfrm>
              <a:off x="3510256" y="6049944"/>
              <a:ext cx="1061744" cy="166831"/>
            </a:xfrm>
            <a:prstGeom prst="rect">
              <a:avLst/>
            </a:prstGeom>
            <a:solidFill>
              <a:srgbClr val="2B343D"/>
            </a:solidFill>
            <a:ln>
              <a:solidFill>
                <a:srgbClr val="2B3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DD05FB-F6E0-4D96-A37E-EB6A076EDEA5}"/>
                </a:ext>
              </a:extLst>
            </p:cNvPr>
            <p:cNvSpPr/>
            <p:nvPr/>
          </p:nvSpPr>
          <p:spPr>
            <a:xfrm>
              <a:off x="3200401" y="5769804"/>
              <a:ext cx="1614196" cy="280140"/>
            </a:xfrm>
            <a:prstGeom prst="rect">
              <a:avLst/>
            </a:prstGeom>
            <a:solidFill>
              <a:srgbClr val="2B343D"/>
            </a:solidFill>
            <a:ln>
              <a:solidFill>
                <a:srgbClr val="2B35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972D3C-C3B1-42F3-BDBD-BD296C3B983E}"/>
              </a:ext>
            </a:extLst>
          </p:cNvPr>
          <p:cNvSpPr txBox="1"/>
          <p:nvPr/>
        </p:nvSpPr>
        <p:spPr>
          <a:xfrm>
            <a:off x="7205270" y="1653433"/>
            <a:ext cx="97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_____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4FFFC-BB4C-4C73-BBD3-C4A57D08B8AB}"/>
              </a:ext>
            </a:extLst>
          </p:cNvPr>
          <p:cNvSpPr txBox="1"/>
          <p:nvPr/>
        </p:nvSpPr>
        <p:spPr>
          <a:xfrm>
            <a:off x="8180151" y="214197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______</a:t>
            </a:r>
            <a:endParaRPr lang="en-MY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642A93-F858-46B6-9FDA-4C142AEDE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938" y="3067480"/>
            <a:ext cx="1748921" cy="18272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94842A-B0DC-48ED-AD2B-1C476B828BB0}"/>
              </a:ext>
            </a:extLst>
          </p:cNvPr>
          <p:cNvSpPr txBox="1"/>
          <p:nvPr/>
        </p:nvSpPr>
        <p:spPr>
          <a:xfrm>
            <a:off x="5211457" y="2165313"/>
            <a:ext cx="176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</a:t>
            </a:r>
            <a:r>
              <a:rPr lang="en-US" altLang="zh-CN" sz="3600" dirty="0"/>
              <a:t>s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26554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  <p:bldP spid="12" grpId="0"/>
      <p:bldP spid="12" grpId="1"/>
      <p:bldP spid="15" grpId="0"/>
      <p:bldP spid="15" grpId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82E"/>
    </a:dk2>
    <a:lt2>
      <a:srgbClr val="C2F5FC"/>
    </a:lt2>
    <a:accent1>
      <a:srgbClr val="4091F3"/>
    </a:accent1>
    <a:accent2>
      <a:srgbClr val="8BBCF1"/>
    </a:accent2>
    <a:accent3>
      <a:srgbClr val="CB6A6A"/>
    </a:accent3>
    <a:accent4>
      <a:srgbClr val="C567AF"/>
    </a:accent4>
    <a:accent5>
      <a:srgbClr val="A684F9"/>
    </a:accent5>
    <a:accent6>
      <a:srgbClr val="A9ACEE"/>
    </a:accent6>
    <a:hlink>
      <a:srgbClr val="6D9CC5"/>
    </a:hlink>
    <a:folHlink>
      <a:srgbClr val="6D82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104</Words>
  <Application>Microsoft Office PowerPoint</Application>
  <PresentationFormat>宽屏</PresentationFormat>
  <Paragraphs>24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Arial</vt:lpstr>
      <vt:lpstr>MS Shell Dlg 2</vt:lpstr>
      <vt:lpstr>Wingdings</vt:lpstr>
      <vt:lpstr>Wingdings 3</vt:lpstr>
      <vt:lpstr>Madison</vt:lpstr>
      <vt:lpstr>  Self-Introduction</vt:lpstr>
      <vt:lpstr>MY Basic Information</vt:lpstr>
      <vt:lpstr>To Introduce Myself</vt:lpstr>
      <vt:lpstr>Motto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Own Introduction</dc:title>
  <dc:creator>V530-Computing</dc:creator>
  <cp:lastModifiedBy>天 帝</cp:lastModifiedBy>
  <cp:revision>12</cp:revision>
  <dcterms:created xsi:type="dcterms:W3CDTF">2019-09-26T05:00:50Z</dcterms:created>
  <dcterms:modified xsi:type="dcterms:W3CDTF">2019-12-18T10:35:23Z</dcterms:modified>
</cp:coreProperties>
</file>