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266" r:id="rId5"/>
    <p:sldId id="268" r:id="rId6"/>
    <p:sldId id="269" r:id="rId7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6BBD"/>
    <a:srgbClr val="AC55B3"/>
    <a:srgbClr val="2C1870"/>
    <a:srgbClr val="142070"/>
    <a:srgbClr val="3F63F8"/>
    <a:srgbClr val="F4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47"/>
    <p:restoredTop sz="94610"/>
  </p:normalViewPr>
  <p:slideViewPr>
    <p:cSldViewPr snapToGrid="0" snapToObjects="1">
      <p:cViewPr varScale="1">
        <p:scale>
          <a:sx n="79" d="100"/>
          <a:sy n="79" d="100"/>
        </p:scale>
        <p:origin x="22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797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47AE6-94DA-B7EB-5429-EBE60D145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439C7EE-1949-1008-67B6-A6426021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8EDFD5F-DD86-F7D5-6256-BE736940B856}"/>
              </a:ext>
            </a:extLst>
          </p:cNvPr>
          <p:cNvSpPr/>
          <p:nvPr/>
        </p:nvSpPr>
        <p:spPr>
          <a:xfrm>
            <a:off x="1073022" y="326573"/>
            <a:ext cx="10982131" cy="1744826"/>
          </a:xfrm>
          <a:prstGeom prst="roundRect">
            <a:avLst>
              <a:gd name="adj" fmla="val 988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CD6AD08-7D88-FD63-3672-AADEF2903C6F}"/>
              </a:ext>
            </a:extLst>
          </p:cNvPr>
          <p:cNvSpPr/>
          <p:nvPr/>
        </p:nvSpPr>
        <p:spPr>
          <a:xfrm>
            <a:off x="1073022" y="2158481"/>
            <a:ext cx="10982131" cy="1527109"/>
          </a:xfrm>
          <a:prstGeom prst="roundRect">
            <a:avLst>
              <a:gd name="adj" fmla="val 9887"/>
            </a:avLst>
          </a:prstGeom>
          <a:solidFill>
            <a:srgbClr val="B76BBD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523B328-86AD-7610-7919-6067CBEA2C09}"/>
              </a:ext>
            </a:extLst>
          </p:cNvPr>
          <p:cNvSpPr/>
          <p:nvPr/>
        </p:nvSpPr>
        <p:spPr>
          <a:xfrm>
            <a:off x="4711959" y="3788229"/>
            <a:ext cx="3788228" cy="2967133"/>
          </a:xfrm>
          <a:prstGeom prst="roundRect">
            <a:avLst>
              <a:gd name="adj" fmla="val 9887"/>
            </a:avLst>
          </a:prstGeom>
          <a:solidFill>
            <a:srgbClr val="B76BBD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64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A4408-8B48-4257-93E9-D5CE2532A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40B6A4E-F5DF-0494-14D3-DBADB29AE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913CAC9-7501-96C7-6817-D3B01A2EB745}"/>
              </a:ext>
            </a:extLst>
          </p:cNvPr>
          <p:cNvSpPr/>
          <p:nvPr/>
        </p:nvSpPr>
        <p:spPr>
          <a:xfrm>
            <a:off x="6167336" y="321013"/>
            <a:ext cx="5887817" cy="6439710"/>
          </a:xfrm>
          <a:prstGeom prst="roundRect">
            <a:avLst>
              <a:gd name="adj" fmla="val 3543"/>
            </a:avLst>
          </a:prstGeom>
          <a:solidFill>
            <a:srgbClr val="B76BBD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74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65B74-05F5-AE8F-C352-C9ACFD019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259D868-B392-080E-86FB-E789D5B63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77F0C2B-7A7F-005A-D64F-0BB02581C965}"/>
              </a:ext>
            </a:extLst>
          </p:cNvPr>
          <p:cNvSpPr/>
          <p:nvPr/>
        </p:nvSpPr>
        <p:spPr>
          <a:xfrm>
            <a:off x="6167336" y="321013"/>
            <a:ext cx="5887817" cy="6439710"/>
          </a:xfrm>
          <a:prstGeom prst="roundRect">
            <a:avLst>
              <a:gd name="adj" fmla="val 3543"/>
            </a:avLst>
          </a:prstGeom>
          <a:solidFill>
            <a:srgbClr val="B76BBD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A07E7AC-92CD-DFF7-84A0-D08938420548}"/>
              </a:ext>
            </a:extLst>
          </p:cNvPr>
          <p:cNvSpPr/>
          <p:nvPr/>
        </p:nvSpPr>
        <p:spPr>
          <a:xfrm>
            <a:off x="710120" y="3501957"/>
            <a:ext cx="5343728" cy="3258766"/>
          </a:xfrm>
          <a:prstGeom prst="roundRect">
            <a:avLst>
              <a:gd name="adj" fmla="val 3543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38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6792f53-c340-40c3-a104-7926a24c4345">
      <Terms xmlns="http://schemas.microsoft.com/office/infopath/2007/PartnerControls"/>
    </lcf76f155ced4ddcb4097134ff3c332f>
    <TaxCatchAll xmlns="c1f6eb08-74da-4000-b3c7-66196b0da1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55D7C363683E4B9032A3AC79D96380" ma:contentTypeVersion="15" ma:contentTypeDescription="Create a new document." ma:contentTypeScope="" ma:versionID="c185830007758b6f9a61573443190058">
  <xsd:schema xmlns:xsd="http://www.w3.org/2001/XMLSchema" xmlns:xs="http://www.w3.org/2001/XMLSchema" xmlns:p="http://schemas.microsoft.com/office/2006/metadata/properties" xmlns:ns2="26792f53-c340-40c3-a104-7926a24c4345" xmlns:ns3="c1f6eb08-74da-4000-b3c7-66196b0da1b7" targetNamespace="http://schemas.microsoft.com/office/2006/metadata/properties" ma:root="true" ma:fieldsID="81211d563e11bb64de8d37dd257651de" ns2:_="" ns3:_="">
    <xsd:import namespace="26792f53-c340-40c3-a104-7926a24c4345"/>
    <xsd:import namespace="c1f6eb08-74da-4000-b3c7-66196b0da1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792f53-c340-40c3-a104-7926a24c43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a08b5b2d-c1ef-4e2a-983b-70363f77e11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f6eb08-74da-4000-b3c7-66196b0da1b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9af6f3c9-a59d-4108-8815-16922a3e5706}" ma:internalName="TaxCatchAll" ma:showField="CatchAllData" ma:web="c1f6eb08-74da-4000-b3c7-66196b0da1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05CA0B-DD7E-4934-B547-07C518F9C416}">
  <ds:schemaRefs>
    <ds:schemaRef ds:uri="http://schemas.microsoft.com/office/2006/metadata/properties"/>
    <ds:schemaRef ds:uri="http://schemas.microsoft.com/office/infopath/2007/PartnerControls"/>
    <ds:schemaRef ds:uri="26792f53-c340-40c3-a104-7926a24c4345"/>
    <ds:schemaRef ds:uri="c1f6eb08-74da-4000-b3c7-66196b0da1b7"/>
  </ds:schemaRefs>
</ds:datastoreItem>
</file>

<file path=customXml/itemProps2.xml><?xml version="1.0" encoding="utf-8"?>
<ds:datastoreItem xmlns:ds="http://schemas.openxmlformats.org/officeDocument/2006/customXml" ds:itemID="{B58CB671-B427-4E15-9B26-E8D6AE8BA5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792f53-c340-40c3-a104-7926a24c4345"/>
    <ds:schemaRef ds:uri="c1f6eb08-74da-4000-b3c7-66196b0da1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5AE3ED-B82B-494B-906B-4A91BC8B9E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3392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5" baseType="lpstr">
      <vt:lpstr>Arial</vt:lpstr>
      <vt:lpstr>Office Theme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Celso Kazuo Mihara</cp:lastModifiedBy>
  <cp:revision>24</cp:revision>
  <dcterms:created xsi:type="dcterms:W3CDTF">2021-07-05T04:10:47Z</dcterms:created>
  <dcterms:modified xsi:type="dcterms:W3CDTF">2024-10-20T18:19:09Z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0x0101008055D7C363683E4B9032A3AC79D96380</vt:lpwstr>
  </property>
  <property fmtid="{D5CDD505-2E9C-101B-9397-08002B2CF9AE}" pid="3" name="MediaServiceImageTags">
    <vt:lpwstr/>
  </property>
</Properties>
</file>