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59" d="100"/>
          <a:sy n="59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60bc9c6-1b13-4ebe-9d49-f481311d8279}">
  <we:reference id="WA200003233" version="2.0.0.3" store="pt-BR" storeType="OMEX"/>
  <we:alternateReferences/>
  <we:properties>
    <we:property name="Microsoft.Office.CampaignId" value="&quot;none&quot;"/>
    <we:property name="reportUrl" value="&quot;/links/06BKenvUV2?ctid=ca9809c6-d700-4a7c-a761-76ebc2ec3b79&amp;pbi_source=linkShare&amp;fromEntryPoint=share&quot;"/>
    <we:property name="reportState" value="&quot;CONNECTED&quot;"/>
    <we:property name="artifactViewState" value="&quot;live&quot;"/>
    <we:property name="reportEmbeddedTime" value="&quot;2024-10-21T12:37:50.578Z&quot;"/>
    <we:property name="creatorSessionId" value="&quot;85fe8ce5-bd36-42c4-a285-d96c6f9dfd9e&quot;"/>
    <we:property name="creatorUserId" value="&quot;10032003CDF094A3&quot;"/>
    <we:property name="creatorTenantId" value="&quot;ca9809c6-d700-4a7c-a761-76ebc2ec3b79&quot;"/>
    <we:property name="pageDisplayName" value="&quot;Agrupamento, Exceções &amp; Cluster&quot;"/>
    <we:property name="reportName" value="&quot;Desafio-Projeto_Data_Analytics_com_PowerBI&quot;"/>
    <we:property name="isVisualContainerHeaderHidden" value="false"/>
    <we:property name="isFiltersActionButtonVisible" value="false"/>
    <we:property name="initialStateBookmark" value="&quot;H4sIAAAAAAAAA+1Y224bNxD9FYFPDSAUXO09b7LiXpA4MaLEKFAIwSw5WjNY7W5JrmvV0A/1N/pjHXIlXyLHRg0pFoI+iTtDzZwZ8pwl94pJZdoKlm9hgewl+7WWSoBs9CBiQ1b3xqN3716fjN+//vR2fHJM5qa1qqkNe3nFLOgS7ZkyHVQuBBl/nw0ZVNUplO5pDpXBIWtRm6aGSv2F/WRyWd3hasjwsq0aDS7k1IJFF/aCptMz5Q5+DCkjCKsucIrC9tYsHWVhEo1CnkaFyNI0iguaZvoJHtm9U1xon37S1BZUTWmcLRdpFOZBxAvIQ+RJKkXu7HNV2fWUYnl82Wqqjmpetq4rY3kBtUDJfAkaTY/4io3LUmMJdv14fMc5aapucY992nRa4Huce1dtlV1SjrmqKYdy7VpRq051Q430no+1smYwbSrpPT919bo33D2eN39ONFIzpTMMDwTzFCo0/wXuhExlo2lHVluIdwWKhrITlh1u22g4V3ZXfftFoQYtzpdv8AKrbXTX/m3XBtMZaNXz1VfyxArXinMdjN0p+pVTAjftFp71+I9OwUDiQIKFPtS6FHbyz9/mnoWckcWouqzW2nMjAx/6fhkBlog+OQdtnb4Vn0lIHO1XG+khZJ9victvXgiekzSzlTMFXKRzKdIQEXlU5ImI8VHh+hasmmK5wPqQWbVTMfpZN127yb2LxjVmAKXuWnoVG8rm46Psazd+MXe/UrMnMEdUnaGdtoF2L4MaLVEfLT3qV0pvXuKj4RfIn3PZV7OvMH296sv99ZxcRRKHwHkQijwsgnAkEwEHfv44yHf5pOlqS2v1/DQee/J6Jg9aUHvm8E3d/3P4W3H4Ts/JlURxkgQxhpiBFBEWkvPvjcPf1ZVnD8fz59WcHsjghzWfzYv9is513U/RnEM+cT+0z0hi9qImt5vpDgSxzKI440km4zjPMYYgcJEe7Cl4mEedtf4ydaunLqSYky6NCh6JBHjA86zo9enBkBYvbdFcbkdL6LIRxVzkaR5BmMZFPBKPRjPnQL9bsQhSJvh8VOSQhXwUcAL4aCy1gHIrlg93Y2EL1KW/DzWdNS0IPIUa/bq1fesV+nnESKil27p+rN3vG0X7s098BlXncvpvWcwnISyqqPCRP7gvXMzDcsu6+hdePEQBbRMAAA==&quot;"/>
    <we:property name="bookmark" value="&quot;H4sIAAAAAAAAA+1Y247bNhD9FUNPCWAU1F3K28ZJL0BaLOJ2UaDww4gcaxnIokpSm3UW/qH+Rn+sQ0reS73ZRRZ21gjyZHKGmDkz5DkifRUIaboG1r/BCoNXwS+tkByE0pMkmAbtYGSZKDKGPBZRylgBDJKKvKqzUrUmeHUVWNA12jNpemhcJDL+tZgG0DSnULvZEhqD06BDbVQLjfyEw2JyWd3jZhrgZdcoDS7k3IJFF/aCltOcIIQ/xJQRuJUXOEduB2uRR0WcJVHM8qTiRZ4nqQNmhgUe2b1LXGiffqZaC7KlNM5W8jyJyzBhFZQxsiwXvHT2pWzsuKRav73sNFVHNa8715wTcQEtRxH4EjSaAfFVcFLXGmuw4/TtHedMNf3qHvtc9Zrje1x6V2ulXVOOpWwph3Tt2lCrTrWiRnrPH620ZjJXjfCeH/t27A1z03P1caaRmimcYXokmOfQoPkSuDMy1UrTwWx2EO8LFA1Fz21wvG2j4VLaffXtZ4kaND9fv8MLbHbRXft3XVtMZ6DlwFdfyRMrHIXnOlhwp+g3Tgncslt4xvHfvYSJwIkAC0OosZTg13//Mfds5IIsRrZ1M2rPjQz8PvTLcLBE9Nk5aOv0rfpAQuJov9lKDyH7cEtc/vRC8JykWWycKWQ8Xwqex4jIkqrMeIqPCtfXYNUc6xW2x8yqvYrRT1r13Tb3PhqnzARq3Xf0RTaUzcdHMdRu/Gbuf6cWT2AOb3pDJ20L7V4GKS1Qv1571G+k3n7Eo+n/kD/ntm8Wn2H6uOvrw/WcXFWWxsBYGPMyrsI4EhmHI79/HOW3fKb61tJePT+NTzx5PZMnHcgDc/im7u8c/locvtNzcmVJmmVhijEWIHiClWDsW+PwN/XkOcD1/Hk1ZwAyeTHy2bw8rOhc1/0UzTnmG/dD54wk5iBqcruZ7kKQiiJJC5YVIk3LElMIQxfpwZ6Ch/m6t9Y/pm711IXkS9KlqGIJz4CFrCyqQZ8eDGnx0lbqcjdaRo+NJGW8zMsE4jyt0og/Gs2cA/3uxCJIBWfLqCqhiFkUMgL4aCy5gnonlg93YwlWqGv/HlK9NR1wPIUW/b51Q+sl+nXESGiFO7p+rN3vO0nnc0h8Bk3vcvr/sgKfxm3T5j9SFkaURBMAAA==&quot;"/>
    <we:property name="datasetId" value="&quot;d843d7ba-d248-46c8-8612-aaeba67e9d56&quot;"/>
    <we:property name="embedUrl" value="&quot;/reportEmbed?reportId=1f59e5f1-1d48-41f9-a4a8-ba3e78a09f2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Celso Kazuo Mihara</cp:lastModifiedBy>
  <cp:revision>3</cp:revision>
  <dcterms:created xsi:type="dcterms:W3CDTF">2018-06-07T21:39:02Z</dcterms:created>
  <dcterms:modified xsi:type="dcterms:W3CDTF">2024-10-21T12:38:42Z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