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9" r:id="rId5"/>
    <p:sldId id="261" r:id="rId6"/>
    <p:sldId id="260" r:id="rId7"/>
    <p:sldId id="262" r:id="rId8"/>
    <p:sldId id="263" r:id="rId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870"/>
    <a:srgbClr val="142070"/>
    <a:srgbClr val="3F63F8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7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9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441FD4C-611E-CC3D-B622-EAAF35C0A1F6}"/>
              </a:ext>
            </a:extLst>
          </p:cNvPr>
          <p:cNvSpPr/>
          <p:nvPr/>
        </p:nvSpPr>
        <p:spPr>
          <a:xfrm>
            <a:off x="17125" y="-3"/>
            <a:ext cx="12192000" cy="6858000"/>
          </a:xfrm>
          <a:prstGeom prst="roundRect">
            <a:avLst>
              <a:gd name="adj" fmla="val 3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Único Canto Arredondado 5">
            <a:extLst>
              <a:ext uri="{FF2B5EF4-FFF2-40B4-BE49-F238E27FC236}">
                <a16:creationId xmlns:a16="http://schemas.microsoft.com/office/drawing/2014/main" id="{547CC46E-C94E-AF63-8A52-AD27592E57B9}"/>
              </a:ext>
            </a:extLst>
          </p:cNvPr>
          <p:cNvSpPr/>
          <p:nvPr/>
        </p:nvSpPr>
        <p:spPr>
          <a:xfrm>
            <a:off x="597159" y="-1"/>
            <a:ext cx="11594841" cy="6857997"/>
          </a:xfrm>
          <a:prstGeom prst="round1Rect">
            <a:avLst>
              <a:gd name="adj" fmla="val 22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8102192-5E79-BEB2-A16B-EE721612859C}"/>
              </a:ext>
            </a:extLst>
          </p:cNvPr>
          <p:cNvSpPr/>
          <p:nvPr/>
        </p:nvSpPr>
        <p:spPr>
          <a:xfrm rot="16200000">
            <a:off x="-2846385" y="3219611"/>
            <a:ext cx="6484775" cy="792000"/>
          </a:xfrm>
          <a:prstGeom prst="round2SameRect">
            <a:avLst/>
          </a:prstGeom>
          <a:solidFill>
            <a:srgbClr val="142070"/>
          </a:solidFill>
          <a:ln>
            <a:solidFill>
              <a:srgbClr val="1420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B850DD93-57C5-E6AC-621A-AF51D73DA662}"/>
              </a:ext>
            </a:extLst>
          </p:cNvPr>
          <p:cNvSpPr/>
          <p:nvPr/>
        </p:nvSpPr>
        <p:spPr>
          <a:xfrm rot="16200000">
            <a:off x="4" y="-2"/>
            <a:ext cx="792000" cy="792000"/>
          </a:xfrm>
          <a:prstGeom prst="round1Rect">
            <a:avLst/>
          </a:prstGeom>
          <a:solidFill>
            <a:srgbClr val="3F63F8"/>
          </a:solidFill>
          <a:ln>
            <a:solidFill>
              <a:srgbClr val="3F6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152AF7-585F-6ED1-D27C-E19014F7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" y="201105"/>
            <a:ext cx="758494" cy="317788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EFB0D46-2724-4AC5-DBC8-69C95AC0B7A0}"/>
              </a:ext>
            </a:extLst>
          </p:cNvPr>
          <p:cNvSpPr/>
          <p:nvPr/>
        </p:nvSpPr>
        <p:spPr>
          <a:xfrm>
            <a:off x="3096436" y="1484420"/>
            <a:ext cx="2088000" cy="900000"/>
          </a:xfrm>
          <a:prstGeom prst="roundRect">
            <a:avLst/>
          </a:prstGeom>
          <a:solidFill>
            <a:srgbClr val="142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BB2764A-BB83-05DC-FE3D-FC8F67E288DC}"/>
              </a:ext>
            </a:extLst>
          </p:cNvPr>
          <p:cNvSpPr/>
          <p:nvPr/>
        </p:nvSpPr>
        <p:spPr>
          <a:xfrm>
            <a:off x="900219" y="1484420"/>
            <a:ext cx="2088000" cy="900000"/>
          </a:xfrm>
          <a:prstGeom prst="roundRect">
            <a:avLst/>
          </a:prstGeom>
          <a:solidFill>
            <a:srgbClr val="142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BC4A21A-C67E-E9FD-6096-FBE0E1B1F04F}"/>
              </a:ext>
            </a:extLst>
          </p:cNvPr>
          <p:cNvSpPr/>
          <p:nvPr/>
        </p:nvSpPr>
        <p:spPr>
          <a:xfrm>
            <a:off x="5598160" y="791998"/>
            <a:ext cx="6309360" cy="5791682"/>
          </a:xfrm>
          <a:prstGeom prst="roundRect">
            <a:avLst>
              <a:gd name="adj" fmla="val 43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F0424-EAE0-ACD9-9DE0-FE8757A01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94E91F7-8874-AE70-CBBE-2240AFC41EF4}"/>
              </a:ext>
            </a:extLst>
          </p:cNvPr>
          <p:cNvSpPr/>
          <p:nvPr/>
        </p:nvSpPr>
        <p:spPr>
          <a:xfrm>
            <a:off x="17125" y="-3"/>
            <a:ext cx="12192000" cy="6858000"/>
          </a:xfrm>
          <a:prstGeom prst="roundRect">
            <a:avLst>
              <a:gd name="adj" fmla="val 3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6B7D38D0-EE90-97C5-6F42-BCF1948AC224}"/>
              </a:ext>
            </a:extLst>
          </p:cNvPr>
          <p:cNvSpPr/>
          <p:nvPr/>
        </p:nvSpPr>
        <p:spPr>
          <a:xfrm rot="16200000">
            <a:off x="-3032997" y="3032999"/>
            <a:ext cx="6858000" cy="792000"/>
          </a:xfrm>
          <a:prstGeom prst="round2SameRect">
            <a:avLst/>
          </a:prstGeom>
          <a:solidFill>
            <a:srgbClr val="142070"/>
          </a:solidFill>
          <a:ln>
            <a:solidFill>
              <a:srgbClr val="1420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Arredondado 5">
            <a:extLst>
              <a:ext uri="{FF2B5EF4-FFF2-40B4-BE49-F238E27FC236}">
                <a16:creationId xmlns:a16="http://schemas.microsoft.com/office/drawing/2014/main" id="{89971E92-93D8-8ED6-DBB2-7D32F1B99357}"/>
              </a:ext>
            </a:extLst>
          </p:cNvPr>
          <p:cNvSpPr/>
          <p:nvPr/>
        </p:nvSpPr>
        <p:spPr>
          <a:xfrm>
            <a:off x="597159" y="0"/>
            <a:ext cx="11594841" cy="792000"/>
          </a:xfrm>
          <a:prstGeom prst="round1Rect">
            <a:avLst>
              <a:gd name="adj" fmla="val 36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20BBEB43-74F2-BECB-A81B-422B4BE1A310}"/>
              </a:ext>
            </a:extLst>
          </p:cNvPr>
          <p:cNvSpPr/>
          <p:nvPr/>
        </p:nvSpPr>
        <p:spPr>
          <a:xfrm rot="16200000">
            <a:off x="4" y="-2"/>
            <a:ext cx="792000" cy="792000"/>
          </a:xfrm>
          <a:prstGeom prst="round1Rect">
            <a:avLst/>
          </a:prstGeom>
          <a:solidFill>
            <a:srgbClr val="3F63F8"/>
          </a:solidFill>
          <a:ln>
            <a:solidFill>
              <a:srgbClr val="3F6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836C38-7FE5-DA46-77B4-BFA92A1F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" y="201105"/>
            <a:ext cx="758494" cy="31778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AECF76A-7463-9F52-59D8-E2927F9F3D40}"/>
              </a:ext>
            </a:extLst>
          </p:cNvPr>
          <p:cNvSpPr/>
          <p:nvPr/>
        </p:nvSpPr>
        <p:spPr>
          <a:xfrm>
            <a:off x="906051" y="1592420"/>
            <a:ext cx="208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59E0FC-F3B9-23D1-D26C-3EF102AFDF8A}"/>
              </a:ext>
            </a:extLst>
          </p:cNvPr>
          <p:cNvSpPr/>
          <p:nvPr/>
        </p:nvSpPr>
        <p:spPr>
          <a:xfrm>
            <a:off x="3175213" y="1592420"/>
            <a:ext cx="208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58EC97-02DD-D0F6-2F73-98B0B5F6042D}"/>
              </a:ext>
            </a:extLst>
          </p:cNvPr>
          <p:cNvSpPr/>
          <p:nvPr/>
        </p:nvSpPr>
        <p:spPr>
          <a:xfrm>
            <a:off x="5444375" y="1592420"/>
            <a:ext cx="208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8617DB-E551-3699-BDB1-F1F882174755}"/>
              </a:ext>
            </a:extLst>
          </p:cNvPr>
          <p:cNvSpPr/>
          <p:nvPr/>
        </p:nvSpPr>
        <p:spPr>
          <a:xfrm>
            <a:off x="7713537" y="1592420"/>
            <a:ext cx="208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5A24C1-ACB6-0A78-6EF4-FCF05E593CB3}"/>
              </a:ext>
            </a:extLst>
          </p:cNvPr>
          <p:cNvSpPr/>
          <p:nvPr/>
        </p:nvSpPr>
        <p:spPr>
          <a:xfrm>
            <a:off x="9982700" y="1592420"/>
            <a:ext cx="208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6753A8A-062C-C9E8-92C7-F3684B13AEA3}"/>
              </a:ext>
            </a:extLst>
          </p:cNvPr>
          <p:cNvSpPr/>
          <p:nvPr/>
        </p:nvSpPr>
        <p:spPr>
          <a:xfrm>
            <a:off x="906050" y="2536819"/>
            <a:ext cx="11164649" cy="159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8D974BC-D0A6-12A2-431F-D41EC881E4F5}"/>
              </a:ext>
            </a:extLst>
          </p:cNvPr>
          <p:cNvSpPr/>
          <p:nvPr/>
        </p:nvSpPr>
        <p:spPr>
          <a:xfrm>
            <a:off x="906049" y="4285857"/>
            <a:ext cx="3636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822AC6-CAAF-9458-90D7-38C5377DB142}"/>
              </a:ext>
            </a:extLst>
          </p:cNvPr>
          <p:cNvSpPr/>
          <p:nvPr/>
        </p:nvSpPr>
        <p:spPr>
          <a:xfrm>
            <a:off x="4674002" y="4285857"/>
            <a:ext cx="3636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952273-9069-4707-C232-B4E450AB5DE4}"/>
              </a:ext>
            </a:extLst>
          </p:cNvPr>
          <p:cNvSpPr/>
          <p:nvPr/>
        </p:nvSpPr>
        <p:spPr>
          <a:xfrm>
            <a:off x="8457755" y="4285857"/>
            <a:ext cx="3636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458B0F-2006-23AE-17F0-2F849718B3D8}"/>
              </a:ext>
            </a:extLst>
          </p:cNvPr>
          <p:cNvSpPr txBox="1"/>
          <p:nvPr/>
        </p:nvSpPr>
        <p:spPr>
          <a:xfrm>
            <a:off x="827283" y="57228"/>
            <a:ext cx="397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Formação Power BI </a:t>
            </a:r>
            <a:r>
              <a:rPr lang="pt-BR" sz="18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Analyst</a:t>
            </a: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Desafio de Projeto DIO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53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005DD-F096-64B3-10AA-894DA4B95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C303C1E-0F63-8B3D-1CF5-4F710AD88234}"/>
              </a:ext>
            </a:extLst>
          </p:cNvPr>
          <p:cNvSpPr/>
          <p:nvPr/>
        </p:nvSpPr>
        <p:spPr>
          <a:xfrm>
            <a:off x="17125" y="-3"/>
            <a:ext cx="12192000" cy="6858000"/>
          </a:xfrm>
          <a:prstGeom prst="roundRect">
            <a:avLst>
              <a:gd name="adj" fmla="val 3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BD2CE39A-C1CD-C88C-38CE-A4DA7534F1CA}"/>
              </a:ext>
            </a:extLst>
          </p:cNvPr>
          <p:cNvSpPr/>
          <p:nvPr/>
        </p:nvSpPr>
        <p:spPr>
          <a:xfrm rot="16200000">
            <a:off x="-3032997" y="3032999"/>
            <a:ext cx="6858000" cy="792000"/>
          </a:xfrm>
          <a:prstGeom prst="round2SameRect">
            <a:avLst/>
          </a:prstGeom>
          <a:solidFill>
            <a:srgbClr val="142070"/>
          </a:solidFill>
          <a:ln>
            <a:solidFill>
              <a:srgbClr val="1420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Arredondado 5">
            <a:extLst>
              <a:ext uri="{FF2B5EF4-FFF2-40B4-BE49-F238E27FC236}">
                <a16:creationId xmlns:a16="http://schemas.microsoft.com/office/drawing/2014/main" id="{65BE689F-3F05-7E56-67F4-20E20B3C8ABC}"/>
              </a:ext>
            </a:extLst>
          </p:cNvPr>
          <p:cNvSpPr/>
          <p:nvPr/>
        </p:nvSpPr>
        <p:spPr>
          <a:xfrm>
            <a:off x="597159" y="0"/>
            <a:ext cx="11594841" cy="792000"/>
          </a:xfrm>
          <a:prstGeom prst="round1Rect">
            <a:avLst>
              <a:gd name="adj" fmla="val 36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735F62A3-F118-40DB-128F-436CCFBC830B}"/>
              </a:ext>
            </a:extLst>
          </p:cNvPr>
          <p:cNvSpPr/>
          <p:nvPr/>
        </p:nvSpPr>
        <p:spPr>
          <a:xfrm rot="16200000">
            <a:off x="4" y="-2"/>
            <a:ext cx="792000" cy="792000"/>
          </a:xfrm>
          <a:prstGeom prst="round1Rect">
            <a:avLst/>
          </a:prstGeom>
          <a:solidFill>
            <a:srgbClr val="3F63F8"/>
          </a:solidFill>
          <a:ln>
            <a:solidFill>
              <a:srgbClr val="3F6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56670A-4945-C205-48A7-CEA8D624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" y="201105"/>
            <a:ext cx="758494" cy="31778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D517EF2-BC0A-29A5-2379-C4DB0655F77F}"/>
              </a:ext>
            </a:extLst>
          </p:cNvPr>
          <p:cNvSpPr/>
          <p:nvPr/>
        </p:nvSpPr>
        <p:spPr>
          <a:xfrm>
            <a:off x="906051" y="1592420"/>
            <a:ext cx="55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9A590B-9AC2-1FAF-B235-E4DEA4F6181E}"/>
              </a:ext>
            </a:extLst>
          </p:cNvPr>
          <p:cNvSpPr txBox="1"/>
          <p:nvPr/>
        </p:nvSpPr>
        <p:spPr>
          <a:xfrm>
            <a:off x="827283" y="57228"/>
            <a:ext cx="397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Formação Power BI </a:t>
            </a:r>
            <a:r>
              <a:rPr lang="pt-BR" sz="18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Analyst</a:t>
            </a: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Desafio de Projeto DIO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16964A-F5C7-50CD-BBBB-BA5FDC83171E}"/>
              </a:ext>
            </a:extLst>
          </p:cNvPr>
          <p:cNvSpPr/>
          <p:nvPr/>
        </p:nvSpPr>
        <p:spPr>
          <a:xfrm>
            <a:off x="906051" y="2136710"/>
            <a:ext cx="5580000" cy="4664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C83A34-6B11-C69D-5872-3F5EE0F31577}"/>
              </a:ext>
            </a:extLst>
          </p:cNvPr>
          <p:cNvSpPr/>
          <p:nvPr/>
        </p:nvSpPr>
        <p:spPr>
          <a:xfrm>
            <a:off x="9806473" y="1592419"/>
            <a:ext cx="2268000" cy="207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4103AA-B4AF-52B8-377D-CA90BE125931}"/>
              </a:ext>
            </a:extLst>
          </p:cNvPr>
          <p:cNvSpPr/>
          <p:nvPr/>
        </p:nvSpPr>
        <p:spPr>
          <a:xfrm>
            <a:off x="6600098" y="3806890"/>
            <a:ext cx="5474375" cy="299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FB4BB0D-BB77-7DB4-ED28-A1B6C57C5EB5}"/>
              </a:ext>
            </a:extLst>
          </p:cNvPr>
          <p:cNvSpPr/>
          <p:nvPr/>
        </p:nvSpPr>
        <p:spPr>
          <a:xfrm>
            <a:off x="6600099" y="1592420"/>
            <a:ext cx="3071722" cy="207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64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043F1-6FFA-AA03-3144-5D4F9531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224F3E8-E180-BFB3-36DE-026CFA0CC3A4}"/>
              </a:ext>
            </a:extLst>
          </p:cNvPr>
          <p:cNvSpPr/>
          <p:nvPr/>
        </p:nvSpPr>
        <p:spPr>
          <a:xfrm>
            <a:off x="17125" y="-3"/>
            <a:ext cx="12192000" cy="6858000"/>
          </a:xfrm>
          <a:prstGeom prst="roundRect">
            <a:avLst>
              <a:gd name="adj" fmla="val 3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A9487334-55E0-A910-EC9E-85A1CC934519}"/>
              </a:ext>
            </a:extLst>
          </p:cNvPr>
          <p:cNvSpPr/>
          <p:nvPr/>
        </p:nvSpPr>
        <p:spPr>
          <a:xfrm rot="16200000">
            <a:off x="-3032997" y="3032999"/>
            <a:ext cx="6858000" cy="792000"/>
          </a:xfrm>
          <a:prstGeom prst="round2SameRect">
            <a:avLst/>
          </a:prstGeom>
          <a:solidFill>
            <a:srgbClr val="142070"/>
          </a:solidFill>
          <a:ln>
            <a:solidFill>
              <a:srgbClr val="1420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Arredondado 5">
            <a:extLst>
              <a:ext uri="{FF2B5EF4-FFF2-40B4-BE49-F238E27FC236}">
                <a16:creationId xmlns:a16="http://schemas.microsoft.com/office/drawing/2014/main" id="{631313B4-62BD-92AA-8EB6-764258753139}"/>
              </a:ext>
            </a:extLst>
          </p:cNvPr>
          <p:cNvSpPr/>
          <p:nvPr/>
        </p:nvSpPr>
        <p:spPr>
          <a:xfrm>
            <a:off x="597159" y="0"/>
            <a:ext cx="11594841" cy="792000"/>
          </a:xfrm>
          <a:prstGeom prst="round1Rect">
            <a:avLst>
              <a:gd name="adj" fmla="val 36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B5190EF1-2D88-21BD-0FA9-C860FEE29699}"/>
              </a:ext>
            </a:extLst>
          </p:cNvPr>
          <p:cNvSpPr/>
          <p:nvPr/>
        </p:nvSpPr>
        <p:spPr>
          <a:xfrm rot="16200000">
            <a:off x="4" y="-2"/>
            <a:ext cx="792000" cy="792000"/>
          </a:xfrm>
          <a:prstGeom prst="round1Rect">
            <a:avLst/>
          </a:prstGeom>
          <a:solidFill>
            <a:srgbClr val="3F63F8"/>
          </a:solidFill>
          <a:ln>
            <a:solidFill>
              <a:srgbClr val="3F6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E4C8C2-FDCC-3C4A-99D2-9F326200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" y="201105"/>
            <a:ext cx="758494" cy="31778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22616-9FA2-90EF-8934-5652D2592400}"/>
              </a:ext>
            </a:extLst>
          </p:cNvPr>
          <p:cNvSpPr txBox="1"/>
          <p:nvPr/>
        </p:nvSpPr>
        <p:spPr>
          <a:xfrm>
            <a:off x="827283" y="57228"/>
            <a:ext cx="397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Formação Power BI </a:t>
            </a:r>
            <a:r>
              <a:rPr lang="pt-BR" sz="18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Analyst</a:t>
            </a: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Desafio de Projeto DIO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35CFE9-BD55-738B-CA23-9BBED93562C8}"/>
              </a:ext>
            </a:extLst>
          </p:cNvPr>
          <p:cNvSpPr/>
          <p:nvPr/>
        </p:nvSpPr>
        <p:spPr>
          <a:xfrm>
            <a:off x="906051" y="914889"/>
            <a:ext cx="5580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7F161A-DFD4-A74D-1155-9C7B9D63B179}"/>
              </a:ext>
            </a:extLst>
          </p:cNvPr>
          <p:cNvSpPr/>
          <p:nvPr/>
        </p:nvSpPr>
        <p:spPr>
          <a:xfrm>
            <a:off x="6557588" y="914891"/>
            <a:ext cx="5580000" cy="58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25CDCC-16A9-C4ED-767F-4778A1C3CC91}"/>
              </a:ext>
            </a:extLst>
          </p:cNvPr>
          <p:cNvSpPr/>
          <p:nvPr/>
        </p:nvSpPr>
        <p:spPr>
          <a:xfrm>
            <a:off x="906051" y="3881778"/>
            <a:ext cx="5580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8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89406-F365-F155-B41E-0F5A30AC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4F2709F-CDAE-14F8-83BF-E2A81AC59842}"/>
              </a:ext>
            </a:extLst>
          </p:cNvPr>
          <p:cNvSpPr/>
          <p:nvPr/>
        </p:nvSpPr>
        <p:spPr>
          <a:xfrm>
            <a:off x="17125" y="-3"/>
            <a:ext cx="12192000" cy="6858000"/>
          </a:xfrm>
          <a:prstGeom prst="roundRect">
            <a:avLst>
              <a:gd name="adj" fmla="val 3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F840E7ED-4948-061A-2010-FFC43531EDB3}"/>
              </a:ext>
            </a:extLst>
          </p:cNvPr>
          <p:cNvSpPr/>
          <p:nvPr/>
        </p:nvSpPr>
        <p:spPr>
          <a:xfrm rot="16200000">
            <a:off x="-3032997" y="3032999"/>
            <a:ext cx="6858000" cy="792000"/>
          </a:xfrm>
          <a:prstGeom prst="round2SameRect">
            <a:avLst/>
          </a:prstGeom>
          <a:solidFill>
            <a:srgbClr val="142070"/>
          </a:solidFill>
          <a:ln>
            <a:solidFill>
              <a:srgbClr val="1420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Arredondado 5">
            <a:extLst>
              <a:ext uri="{FF2B5EF4-FFF2-40B4-BE49-F238E27FC236}">
                <a16:creationId xmlns:a16="http://schemas.microsoft.com/office/drawing/2014/main" id="{92F5A664-CF05-688F-0F95-32A22D75AF0D}"/>
              </a:ext>
            </a:extLst>
          </p:cNvPr>
          <p:cNvSpPr/>
          <p:nvPr/>
        </p:nvSpPr>
        <p:spPr>
          <a:xfrm>
            <a:off x="597159" y="0"/>
            <a:ext cx="11594841" cy="792000"/>
          </a:xfrm>
          <a:prstGeom prst="round1Rect">
            <a:avLst>
              <a:gd name="adj" fmla="val 361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03ED7DB2-A926-96E7-3E5B-0DEA242F8879}"/>
              </a:ext>
            </a:extLst>
          </p:cNvPr>
          <p:cNvSpPr/>
          <p:nvPr/>
        </p:nvSpPr>
        <p:spPr>
          <a:xfrm rot="16200000">
            <a:off x="4" y="-2"/>
            <a:ext cx="792000" cy="792000"/>
          </a:xfrm>
          <a:prstGeom prst="round1Rect">
            <a:avLst/>
          </a:prstGeom>
          <a:solidFill>
            <a:srgbClr val="3F63F8"/>
          </a:solidFill>
          <a:ln>
            <a:solidFill>
              <a:srgbClr val="3F6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4E35E3-7081-C1D4-4E75-FAEB0A9C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" y="201105"/>
            <a:ext cx="758494" cy="31778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D6217CB-E93E-D449-07CB-5300E57E505F}"/>
              </a:ext>
            </a:extLst>
          </p:cNvPr>
          <p:cNvSpPr/>
          <p:nvPr/>
        </p:nvSpPr>
        <p:spPr>
          <a:xfrm>
            <a:off x="906051" y="1592420"/>
            <a:ext cx="55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B0855BD-341D-D3FC-5327-581A48E95885}"/>
              </a:ext>
            </a:extLst>
          </p:cNvPr>
          <p:cNvSpPr txBox="1"/>
          <p:nvPr/>
        </p:nvSpPr>
        <p:spPr>
          <a:xfrm>
            <a:off x="827283" y="57228"/>
            <a:ext cx="397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Formação Power BI </a:t>
            </a:r>
            <a:r>
              <a:rPr lang="pt-BR" sz="18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Analyst</a:t>
            </a: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Desafio de Projeto DIO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D01E5E-3AE0-572C-806A-B40F88D7213E}"/>
              </a:ext>
            </a:extLst>
          </p:cNvPr>
          <p:cNvSpPr/>
          <p:nvPr/>
        </p:nvSpPr>
        <p:spPr>
          <a:xfrm>
            <a:off x="6565827" y="1592419"/>
            <a:ext cx="5580000" cy="5181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FB0C41-A3CA-6362-D94C-01613E3FF66D}"/>
              </a:ext>
            </a:extLst>
          </p:cNvPr>
          <p:cNvSpPr/>
          <p:nvPr/>
        </p:nvSpPr>
        <p:spPr>
          <a:xfrm>
            <a:off x="4129261" y="2110549"/>
            <a:ext cx="2346552" cy="207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A8496B-F490-829A-4A9E-BB86E92EC300}"/>
              </a:ext>
            </a:extLst>
          </p:cNvPr>
          <p:cNvSpPr/>
          <p:nvPr/>
        </p:nvSpPr>
        <p:spPr>
          <a:xfrm>
            <a:off x="902936" y="4271853"/>
            <a:ext cx="5572877" cy="2502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A3D1645-E198-070F-82C6-BD0FD9D0C082}"/>
              </a:ext>
            </a:extLst>
          </p:cNvPr>
          <p:cNvSpPr/>
          <p:nvPr/>
        </p:nvSpPr>
        <p:spPr>
          <a:xfrm>
            <a:off x="906050" y="2110549"/>
            <a:ext cx="3143435" cy="207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1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customXml/itemProps2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Celso Kazuo Mihara</cp:lastModifiedBy>
  <cp:revision>16</cp:revision>
  <dcterms:created xsi:type="dcterms:W3CDTF">2021-07-05T04:10:47Z</dcterms:created>
  <dcterms:modified xsi:type="dcterms:W3CDTF">2024-10-18T16:28:19Z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