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958036c-0153-4102-abcd-195090011ef4}">
  <we:reference id="WA200003233" version="2.0.0.3" store="pt-BR" storeType="OMEX"/>
  <we:alternateReferences/>
  <we:properties>
    <we:property name="Microsoft.Office.CampaignId" value="&quot;none&quot;"/>
    <we:property name="reportUrl" value="&quot;/links/qWRzPKEtiE?ctid=ca9809c6-d700-4a7c-a761-76ebc2ec3b79&amp;pbi_source=linkShare&amp;bookmarkGuid=397c4dad-4a61-4e09-8cdd-cea05251f2d2&amp;fromEntryPoint=share&quot;"/>
    <we:property name="reportState" value="&quot;CONNECTED&quot;"/>
    <we:property name="artifactViewState" value="&quot;live&quot;"/>
    <we:property name="reportEmbeddedTime" value="&quot;2024-10-18T16:39:57.861Z&quot;"/>
    <we:property name="creatorSessionId" value="&quot;fc90f75d-6921-48b0-8c22-516b8d7f89b3&quot;"/>
    <we:property name="creatorUserId" value="&quot;10032003CDF094A3&quot;"/>
    <we:property name="creatorTenantId" value="&quot;ca9809c6-d700-4a7c-a761-76ebc2ec3b79&quot;"/>
    <we:property name="pageDisplayName" value="&quot;Sales&quot;"/>
    <we:property name="pageName" value="&quot;e07b07c400845d44b616&quot;"/>
    <we:property name="reportName" value="&quot;Desafio_Relatorio_Gerencial_Vendas_Power_BI-Experiencia_usuario&quot;"/>
    <we:property name="isVisualContainerHeaderHidden" value="false"/>
    <we:property name="isFiltersActionButtonVisible" value="true"/>
    <we:property name="initialStateBookmark" value="&quot;H4sIAAAAAAAAA+1Y21LjOBD9FcrPgVLkO2+QYS8FzFBA8bJFTbWtdtCUsDKyzJCl8kP7G/tj25KS4RaSuWzVzmZ4st1qd58+fZHlu0jIbqJg+hauMdqNfm+FrEFosxVHg6gNwv137w6P904P37/dOz4gsZ5Yqdsu2r2LLJgx2gvZ9aCcCRL+cTmIQKkTGLunBlSHg2iCptMtKPknBmVasqbH2SDC24nSBpzJMwsWndkbUqdn8j3ccUCgtvIGz7C2QZqnSV7nFa/5MM8wTTDPOal1QcEjW6riTHv3I91akC25cbIYUjFMeAairASWjOW8cPJOtmM1B3z/7vl04lixeGsrfev4qD6QY2dpNqOAGnJcpZixLK7jBFkxTPlaa90V0PW5LZYJkTUohoxxFpeAlSeokcrOwVfTg9uJId4pG8HWiFgca0OJVJHn12AX6LyLfpNowNRX0yO8QQ/jYPn686UToymNdnoBRoZ06d7U+FwxyE+x8UutlZasEeQW2lq61LvI5gX32RghXTgg8RtXCE7tAZ75/cdewpbALQEWgql5KNHx338FwZX+NDJIJkS0y2aDn56YcyOpNa3BlezsiRvCQdKn1OyNxwbHAcyzmEZa9ddL5F8U64PA6LaR1kt/6dt5o7MfF+8ZKOzWw70kycrGB9IdXYGxj5t/MfPI44cHU21ewVPf7ptcsvNevvRTsKzjtEi5YPWQcyYY1un6KfhieWwybXutfp2A3zwBf1Z21m6cmzFqJ/JG23OoFD6dtdoINPthqr6RZvGdyQdPkP+X4c4uX9oTvN9u47eEMNuIhVP9afOjfTixLsMxCdpucUgK8Rut/F1ghJhR7uWw9rFHMyXYfv0e7o4Ds/MZ6M4SGDv3rsmk7Ki+FEw612TuyEYigZ6HQ5wGX19X+Uea5quD4VvxPQLkVcGb7Rqg3E6Kqt4uqiTdLossE0nNGtbwpy3yiByH8US27QKgm1vfEb0fhi8E/tgPKRmtrQtuQckFqN6lpO2V8l8vg4jT0a1IkzhmHFkJ9BFTJK9HuP/nTvSr0V239YX70Y8C+t/aPpVscaT6jqoWRQA30teVfj29rD69AEDFU8xqkeRFXQ2hTEuHZ/Wx0LO231vrAT35LcSzOEsyjgWHGkoY5jxbb1Jew3jJL6Y0a1ieVU2cllVa8DqJMf1WWwVShHEWVwwLxpiIBVtva+mvL2/uXhJdoxn7BOvedhOo8QRa9HU0CbmS6PX8NilcRft7465Hkko2OPbz2ZWA+y0ZeSeERbpPwtUvuIEfeVguqbN/AAFMFuY4FQAA&quot;"/>
    <we:property name="bookmark" value="&quot;H4sIAAAAAAAAA+1ZzXLbNhB+FQ8vuSgegCAI0rfYSaadph1P7KaHjg9LYCUjQ5EKSDpWPX6hvkZfrAuQsvwjhamSpqkTj8cG8bPY/fDtAgtcRcY2ixKWv8Aco4Pox8pYDaZ2eyKaRFVfiYahSjiyxIgEBQcNGbXWi9bWVRMdXEUtuBm2b2zTQeklUeXvZ5MIyvIYZv5rCmWDk2iBrqkrKO0f2HemptZ1eD2J8HJR1g68yJMWWvRiL6g7fZMKfN/rA7q1F3iCuu1rkamCKZ0wliXSJEmR8pS6NX2HoNnGLl50mP6orlqwFU3j66aQJpnRWimhs1wzMCnz9Y2tZuWg8Hrs6XLhwWnxsi3qS49H8ZYm9pKur71BUyNEDImQTMXCMCW5HpXWnAP9fyDLSIYASua0BrlGAanMRmXZOWH/UBYXsclFoRjLC8NYHBuZ7m5llhYCEAwKoUyWM+DZzpoVSaEBCkA0IHPO8qwImk1t2Q5LVCxfXC4csYs418s6Iq7MakesLaPAIodNT5qr6Kguu3kovbhTf1J3TuNrnIamqrXtkiRNbQWVtp6UXptjVxNdQ8tzz0dfd16/P3JIXyY6YNdnVPPh1SytRnfH0GiO5Cq+MEPinR9Etiz6uSw2a3vvlt6sXCGeRC9dPQ/DBqed0gybrJhEvR6k6ST67RwdhlFEemPbG4jmC3C2uf/1k61MmOwVTtuPxrL/CCptg/C1nZ0Hga9s29tPxkHZ+VGGOrV2jk9ixsVTlj9l/JSxg/D7hEbTz1n4M/FdYQN0DUWi9vkQPjBQZbeZJtG8NmNSnhxi+x6xWutGS+0MusNl0O25datYxSf3cPvM3PSY9OGR2t7eCoBB12ZY+M865VmASXIhuMk4k0kmcp5knMtRp31mLkg2edF9j302mzmcwYqd/w5kJ1BiX/myq4b1YTu4twZnhqY7sWwrCeL7JPgvze3pSts6GChiKeMkp90gSYT5ypfv18q2zd5JXZpvZw0/ZHO/kIwJmaZaZQVIxpkymo1v6xCkHHZtS7IenhRUnmE6JWmSaZOw5NNF0tkyZjkHFkPMkDGd548kWky+6InkBGdzrNpdDiW67BrCGs0huKNz2i6/auJvDV5btrsB/OVn3fDWaPd7nioyqY1KWQZIx3uumBbfWfzPlaKi6fR3Fn8ZFq/R7lk8LZhRUgrQPNGSx0WC4+nuyI5B2bbUoJmERKZcSy3GM7itjvGDpQO30+fLV3iB5UMAbtofNq3MfkPZTH+nMGQmO4E45Fk3wqLNqc0tfYbyu87CnsE9n630ogZTomdVvYH2H+d+jxmXU0dZWdO6Tfn2d3R+/uvP5oPA/C82mdHgvrAXdXsKRYm7RvXHTILbLrJ9BwlL2uf9jxmMPo4SCq/r94/f2ttLf9ZfmkPVrK7Me/tdXYZSjwghU/rBfdu7Dt2S1A7ta3X3vTL7N4rub1Bjfz01ibQN8auEReMd2l/g+6pjW1Wrbx+SPmGyEOc2zeNX2tV1uEC0BgPyqxuuqivLIRnWlGLyAqXOkyLJY8yRf1MH9MfsA1v2wNFNBajvxkxh/AT+DcDZpwSYC1VAPtXccClUFisWj6YEW15zlEmUNloIlkuW+tthJUdlbXn/ytGoPFXMIPl0URSQ5eOpyhZZyjCV5ipVKldGSogxHn+X22hjELfpaafu2mYBGo+hwg2PFCFqGzRDedvrQngzvfXq8TeYbKtqrB0AAA==&quot;"/>
    <we:property name="datasetId" value="&quot;e53149df-966c-42ce-8ff4-288657d5b9c0&quot;"/>
    <we:property name="embedUrl" value="&quot;/reportEmbed?reportId=596d0e6c-6fd7-463b-917d-fa5fa6a9b3c5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Celso Kazuo Mihara</cp:lastModifiedBy>
  <cp:revision>4</cp:revision>
  <dcterms:created xsi:type="dcterms:W3CDTF">2018-06-07T21:39:02Z</dcterms:created>
  <dcterms:modified xsi:type="dcterms:W3CDTF">2024-10-18T16:55:17Z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