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256" r:id="rId5"/>
    <p:sldId id="258" r:id="rId6"/>
    <p:sldId id="259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B5AD0-90DB-45A1-811D-EFC69BA62BC0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474FA-C3E9-4734-BEAB-BF1DA28897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08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474FA-C3E9-4734-BEAB-BF1DA288975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54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11/relationships/webextension" Target="../webextensions/webextension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981600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624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67999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d78cad36-36b4-43f0-8a3c-bf009cd3a8ed}">
  <we:reference id="WA200003233" version="2.0.0.3" store="pt-BR" storeType="OMEX"/>
  <we:alternateReferences/>
  <we:properties>
    <we:property name="Microsoft.Office.CampaignId" value="&quot;none&quot;"/>
    <we:property name="reportUrl" value="&quot;/groups/me/reports/64eec9a4-85f0-41ff-a408-bafe3f75e22c/7bc0a1b6c18e5b8c0e66?bookmarkGuid=6316d968-5df4-4fc1-9d73-c551d34a5652&amp;bookmarkUsage=1&amp;ctid=ca9809c6-d700-4a7c-a761-76ebc2ec3b79&amp;fromEntryPoint=export&quot;"/>
    <we:property name="reportState" value="&quot;CONNECTED&quot;"/>
    <we:property name="artifactViewState" value="&quot;live&quot;"/>
    <we:property name="reportEmbeddedTime" value="&quot;2024-10-04T23:01:53.961Z&quot;"/>
    <we:property name="creatorSessionId" value="&quot;91d39e0a-3cfa-46f1-92e7-c7448d141898&quot;"/>
    <we:property name="creatorUserId" value="&quot;10032003CDF094A3&quot;"/>
    <we:property name="creatorTenantId" value="&quot;ca9809c6-d700-4a7c-a761-76ebc2ec3b79&quot;"/>
    <we:property name="pageDisplayName" value="&quot;Página 1&quot;"/>
    <we:property name="pageName" value="&quot;7bc0a1b6c18e5b8c0e66&quot;"/>
    <we:property name="reportName" value="&quot;bootcamp_informacoes_financeiras&quot;"/>
    <we:property name="isVisualContainerHeaderHidden" value="false"/>
    <we:property name="isFiltersActionButtonVisible" value="true"/>
    <we:property name="initialStateBookmark" value="&quot;H4sIAAAAAAAAA+1Y227bOBD9FYMvfXEMXXyR8+a4WewiSWvUQYBFERQjcuSwYESVorLxBv6h/Y39sR1Skls7jlNks22RrR8MajiaOTNzZkTpjglZFgqWb+Aa2SH7LReSg9CmE7Iuy2vh0du3J2eTdycf3kzOjkmsCyt1XrLDO2bBLNBeyLIC5UyQ8P1ll4FSM1i4qwxUiV1WoCl1Dkr+ibUybVlT4arL8LZQ2oAzObdg0Zm9IXW6Jt9hLyaPwK28wTlyW0tHKQ8gTIc8THCQJjzA4ZDUylrBI9up4kx791OdW5A5uXEyHsI46MejfiyGaTIKo/EwdPJMKtuopMvj28JQdBTzsnBZmRLWhTaULsV8FAbLGvQdm2pVXfvV8YZ8rivD8R1mfiu30i7JUiZzyLl0SVlRQmZGU7r8Di1Fxa0XX+k/pgbJqWCHwaq7xjERN3Q3SbdBTBYLgwuwzeXxf4KwMweFtfSXKm/qE9zHe0mSUuYL1dT/cynO6zAKidMrMNbxK/1IhXRpp5u0EWiOlj7zr6VpKRB1t4B/12hXly1HSfnjFyxsSFLDf35WXK7cVhAIMcogSfpxFIsgjaIh/qTvVyF09ezMKAu4VdTwCRQG0v3xObwv5O/L40EwSmMeQwpBEkU8ywQmj/L4Qf48F8rfEcwPzOCvHcDdb9r5c1xcY76/8/fh+FWiAcOvlqd4g+o+nvX+/a0WxQUYWZ8qPPYnxtSci9bG2EaYr915xal9gadZf6okdAR2BFioTTWhsLO//yp3JObR8cJVVVIfoKiLtHPSfLvmbdvif1Grej5BNo6DYRKKAAIOmEUihafPp5ectkmuf7b+M7Z+qehxbTaanV0jvXq5hXPjGVfU6CTW+1r4bfSEvGOnkkha274AVTmzr46glPwVIVp5jj8wP7x66V285OI0pH3ZQa4Hmm87yMv2tbuur9HKr9qa03lQuTvr3U8VmiVh9hqfsfYckt4aZW8Hhp5LLhmTJT1/FBSlI777AEAigT78E1yWT3hCnWoaIg7AOaQKPyAM4ljEcNCHMf1xER8k/XB0EMajYRCN03SU9bcfZXXhPbqZzPMWmqPCv4jYZ/qBkDf9kJLR2rqw2mS0LZdXSnUZv5JKGMx9erZV3u9s7SgI49M2qnO9oNmydtf0ehalw4FIYJSMIYbBAAdB6kzsnUQWb22qbzfPHf63ezjpypYFcJxBjjuGlOegcND2Dir/FYl5J4RGUqEfucEFuh5rq9U/XpTL6+cSAAA=&quot;"/>
    <we:property name="bookmark" value="&quot;H4sIAAAAAAAAA+1Y227bRhD9FYEveZEFXsSL/OYoLlrULYTKMFAERjHcHdIbrLnMculaNfRD+Y3+WGeXpBLJshI4zgVu9CAsZ4azZ2bODJe887hoagmr3+EavWPvl4oLBlzpUeCNvaoTBnEUQ1xMOQJkWZjEqW+1qjZCVY13fOcZ0CWaC9G0IK0nEr6+HHsg5QJKe1WAbHDs1agbVYEU/2BnTCqjW1yPPbytpdJgXS4NGLRub8icri2ESUQ7AjPiBpfITCdNc+ZDkCcsyDDOM+ZjkpBZ0xk4ZHtNrGu3/VxVBkRF21gZC2DmT6N0GvEkz9IgnCWBlRdCmt4kX53e1pqio5hXtU3OnLCWSlPWpOei0Nh0oO+8uZLttVudbsmXqtUM/8DCqSojzIo8FaKCigmblDUlZKEVpctpaMlbZpz4Sv0910ibcu/YX483OE74Dd1N0l0QJ2WpsQTTX55+EYSjJUjspD+1VV8f/z7eS5I0oiplX//3pTjvwqgFzq9AG8uv/A0V0qadblKao365cpl/JfRAgXC8A/ybRru+HDhKxm8+YGFPkg7+07Picm1Vvs95WlCHTqMw4n4ehgn+oO8nIbT1HC0oC7hT1OARFAay/f45fCjkb8vj2E/ziEWQg5+FISsKjtlHefwgf54K5Z8I+jtm8KcO4PFX7fwlltdYHe78Qzh+FqhBs6vVGd6gvI9no7+vGlBcgBbdqcJhf2RM/fFo48zbCvOVPa9Ysw/w9Ou3rYARxxEHA52rPhTvt3/fNXsS89HxwmTbUB8g74q0d9J8veYd2uJ/UatuPkExi/wkC7gPPgMsQp7D4+fTc07bSaV+tP4Ttn4j6XGtt5rdu0Z69bILu41jXN2hE9jpFXdqdIS8884EkbTzfQGytW5fvIRGsBeEaO04/sD8cOaN2+I5F6cn7fMOcjPQXNtB1Qyv3V19tZJuNdSczoPS3tlp37aoV4TZWbzHOrFIJhuUkz0YJja55Ew09PyRUDeW+PYDAIk4uvB/xVXziCfUmaIhYgGcQy7xL4Q4ingER1OY0R/j0VE2DdKjIEoTP5zleVpMdx9lXeEduoWoqgGapcJnROwy/UDI2/uQkVbK2LCGZAwtV7VSjj12JSTXWLn07Jq83tvaoR9EZ0NU56qk2bLZru/1IsyTmGeQZjOIII4x9nPr4uAkMnhrcnW7fe5wv/3DSbWmqYHhAircM6QcB7mFdnBQua9ImzG1Xv8HsSYuB74SAAA=&quot;"/>
    <we:property name="datasetId" value="&quot;2469ba7a-d3d0-4928-8551-7331e6fdfbda&quot;"/>
    <we:property name="embedUrl" value="&quot;/reportEmbed?reportId=64eec9a4-85f0-41ff-a408-bafe3f75e22c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3A3A3A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d3a62c2-e18d-4228-baf2-62308bf9cd98}">
  <we:reference id="WA200003233" version="2.0.0.3" store="pt-BR" storeType="OMEX"/>
  <we:alternateReferences/>
  <we:properties>
    <we:property name="Microsoft.Office.CampaignId" value="&quot;none&quot;"/>
    <we:property name="artifactViewState" value="&quot;live&quot;"/>
    <we:property name="backgroundColor" value="&quot;#3A3A3A&quot;"/>
    <we:property name="bookmark" value="&quot;H4sIAAAAAAAAA+1XS27bMBC9isG1UehjSVZ2qZOiBZIiqAtvCi+G5MhhIJMqRbl2Ax+m216jFytJKb/GjQM3QdK0K5Oc8fC9N8MhdU64qKsSVu9hjmSPvJNcMOBK90LSJ7JdpDCIAhrlKY9CFhTDNGJgraoyQsma7J0TA3qGZiLqBkoXyS5+mvYJlOUJzNysgLLGPqlQ10pCKb5i62xNRje47hNcVqXS4EKODRh0YRfW3c4thPBVbHcEZsQCx8hMu5pn6SCJsogXeZ4ELGA8D6xb3Tp4ZBtdXGi//UhJA0LabdxaFmcBhHHCYoBhnhdpPvQwClGazoWuDpeVtuws51XlxNnnC5AMOfEUNNYt4nNyjFA32gc4vGEYq0Yz/ICFN0kjzMrGKYS0cYSTZG3lONHKiuUtH5WBsrdAyaG1naovI41WI072gvXUrtRCzspO0it2H1uEDLRDp+iZ1cWxsH9QmqN+vfJEDoS+UDTq/4L1sUhY1NY+HBRpmhS8QBzEwOMszdJnIPjxj29LMVc9jr1GCg4c697EIhd/cwK2kGoTksU0pLxI6ABTHEZxwdLIxb+TnsGloWp5k6GLRsOI5XSQcQrDNMuKdJDnW9M7srLOlLZdqLyV4ZEqm7n8cy1GqpFGrzbksr+9zPZnM40zMN308FEQ2mEhjF9908iuOIIdaq8SODoFbXatvydlu55e9HzrcXatq3dF0sJ/+KqY+vKNkiQvaIIxRY4sSjmEye7d6emEDO8q87uO21uBGjQ7XR3hAsvb6C7tt00XmCagRXuneyY7MuweJ5fByA3SB+614Nyu4enGnxsBruNxMF3r7qjYdvh9Uy+/x/l/yarsS7XTBVc2tT0SyNs63thwtp/jf0DYl02yO1Nt90SgyZDHecxpABiEOEjo/8v/Xgh7YyixfoDL/z7n8lk9BH7H/CkfAr6aryQjc7Tfum6gGlNXwPAEJPr9qzaEQO9nCwckd5nyY+1+j4RNR5uoCZSNy5H/MiZ+G7/bT8qOXdySDwAA&quot;"/>
    <we:property name="creatorSessionId" value="&quot;2919048c-31c0-478e-84a2-796294684891&quot;"/>
    <we:property name="creatorTenantId" value="&quot;ca9809c6-d700-4a7c-a761-76ebc2ec3b79&quot;"/>
    <we:property name="creatorUserId" value="&quot;10032003CDF094A3&quot;"/>
    <we:property name="datasetId" value="&quot;2469ba7a-d3d0-4928-8551-7331e6fdfbda&quot;"/>
    <we:property name="embedUrl" value="&quot;/reportEmbed?reportId=64eec9a4-85f0-41ff-a408-bafe3f75e22c&amp;config=eyJjbHVzdGVyVXJsIjoiaHR0cHM6Ly9XQUJJLUJSQVpJTC1TT1VUSC1CLVBSSU1BUlktcmVkaXJlY3QuYW5hbHlzaXMud2luZG93cy5uZXQiLCJlbWJlZEZlYXR1cmVzIjp7InVzYWdlTWV0cmljc1ZOZXh0Ijp0cnVlfX0%3D&amp;disableSensitivityBanner=true&quot;"/>
    <we:property name="initialStateBookmark" value="&quot;H4sIAAAAAAAAA+1X3U7bMBR+lcrX1ZQmTdJwV0qnTVBAK+rNVE0n8Ukxcu3Mcbp2iIfZ7V5jLzbbCX+jo6gDwdiu4vicHH/fd46PnXNCWVlwWB3CHMkOeS8oy4BK1eqQNhH15O7R0f6o/2H/02F/NDTTstBMipLsnBMNaoZ6wsoKuA1hJj9O2wQ4P4aZfcuBl9gmBapSCuDsK9bOxqRVhRdtgsuCSwU25FiDRht2YdzNu1m78yYwK0Km2QLHmOl6NomjbujHPs2TJPQyL6OJZ9zK2sEhW+tiQ7vlB1JoYMIsY+fiIPagE4RZANBLkjxKeg5GzrhuXNLVcFkow85wXhVWlT5dgMiQEkdBYVkjPicjhLJSLsDwlmEsK5XhB8ydSWimVyZOzoSJw6wkF0aOYyWNWM5yIjXw1gIFhdp2Kr8MFBqNKNnxLqZmpmRixhtJr9md1AgzUBadTM+MLpaF+UAqimp35YjsMXWpqN/+BetTkTCojb3XzaMozGmO2A2ABnEURy9A8NGPb0s2ly2KrUowChTL1sQgZ39zAjaQqhMSB2knpXmYdjHCnh/kWeTb+PfS07jUqVzeZmijpR0/S9JuTFPoRXGcR90k2ZjegZF1JpVpP/xOhgeSV3Px51oMZCW0Wq3JZXtzmfVnM4Uz0M3r8EkQmmHOtJt9W4mmOLwtaq9gODgFpbetv2dlezG97PnG4+xGV2+KpIb/+FUxdeXrh2GSpyEGKVLM/IhCJ9y+Oz2fkJ37yvy+7faOoQKVna4OcIH8Lror+13TJaYJKFaf6Y7JlgybW8lVMHKL9J69LVi3G3ia8eeKge14FHTTuhsqph1+X9fLH7D/X7MqfSG3OuB4VZotgbSu47UNZ/M+/geEfd0kmz1Vd0+ENOzRIAlo6gF6HeyG6f/D/0EIW2PgWD7C4f+QffmiLgK/Y/6cFwFXzdeSkTmaf107kJUuC8jwGAS69Ys6BEPnZwoHBLWZcmNlnwfMpKNO1AR4ZXPk/oyJW8TkjqUcN3xg/5eJg+XQ/QTb0fn1uw8AAA==&quot;"/>
    <we:property name="isFiltersActionButtonVisible" value="true"/>
    <we:property name="isVisualContainerHeaderHidden" value="false"/>
    <we:property name="pageDisplayName" value="&quot;Página 2&quot;"/>
    <we:property name="pageName" value="&quot;97645272df9950c0cd90&quot;"/>
    <we:property name="reportEmbeddedTime" value="&quot;2024-10-04T23:03:59.316Z&quot;"/>
    <we:property name="reportName" value="&quot;bootcamp_informacoes_financeiras&quot;"/>
    <we:property name="reportState" value="&quot;CONNECTED&quot;"/>
    <we:property name="reportUrl" value="&quot;/groups/me/reports/64eec9a4-85f0-41ff-a408-bafe3f75e22c/97645272df9950c0cd90?bookmarkGuid=239b20fe-64a0-41fa-9d8c-e31d183406e3&amp;bookmarkUsage=1&amp;ctid=ca9809c6-d700-4a7c-a761-76ebc2ec3b79&amp;fromEntryPoint=export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3c7c1a3d-7eca-4aee-ac91-e88b7bb3d874}">
  <we:reference id="WA200003233" version="2.0.0.3" store="pt-BR" storeType="OMEX"/>
  <we:alternateReferences/>
  <we:properties>
    <we:property name="Microsoft.Office.CampaignId" value="&quot;none&quot;"/>
    <we:property name="reportUrl" value="&quot;/groups/me/reports/64eec9a4-85f0-41ff-a408-bafe3f75e22c/76c2ddb62a7259acb9cc?bookmarkGuid=4266b772-10e0-428f-bdaa-0fd39fc85fff&amp;bookmarkUsage=1&amp;ctid=ca9809c6-d700-4a7c-a761-76ebc2ec3b79&amp;fromEntryPoint=export&quot;"/>
    <we:property name="reportState" value="&quot;CONNECTED&quot;"/>
    <we:property name="artifactViewState" value="&quot;live&quot;"/>
    <we:property name="reportEmbeddedTime" value="&quot;2024-10-04T23:06:33.709Z&quot;"/>
    <we:property name="creatorSessionId" value="&quot;06f3204a-3ea6-475a-9699-efd7ab41a28a&quot;"/>
    <we:property name="creatorUserId" value="&quot;10032003CDF094A3&quot;"/>
    <we:property name="creatorTenantId" value="&quot;ca9809c6-d700-4a7c-a761-76ebc2ec3b79&quot;"/>
    <we:property name="pageDisplayName" value="&quot;Página 3&quot;"/>
    <we:property name="pageName" value="&quot;76c2ddb62a7259acb9cc&quot;"/>
    <we:property name="reportName" value="&quot;bootcamp_informacoes_financeiras&quot;"/>
    <we:property name="isVisualContainerHeaderHidden" value="false"/>
    <we:property name="isFiltersActionButtonVisible" value="true"/>
    <we:property name="initialStateBookmark" value="&quot;H4sIAAAAAAAAA+1WTW8aMRD9K5HPqGINZIEboTlU+VSIcolQNbZniSNjr7xeCkX89469pDQpCj0kUSv1tOuZ8Zs3z0+7XjOlq9LA6hLmyIbsi1VagnL+KGMtZpvgydXV2cXo5uzr5ejilMKuDNrZig3XLICfYbjTVQ0mQlDwftpiYMw1zOKqAFNhi5XoK2fB6O/YFFMq+Bo3LYbL0jgPEXISIGCEXVA5ral39qlDHUEGvcAJytBE82PJlRLHHHLeG4AUAymprGoKErO9JRE6tR87G0BbahNjvI/8uD3gHd7pdrK818tUFuOVtjOzJbzbe7sqoyoBl0G4ZdRDPFLjiLTZ0EA5ikIiV13Rxr7KuwVCJ+4utAnbhmJ1uiw9aUUKNmgjtQArUbEkiMeqmX/NLhCq2idVTp8lJq72Em+wSCkbdFgRTqEt4egocORy7R1JnzITN4ej81p6lzIP7tvYI+mt2LC9af0kMqbQzHlygfmNy9iZem7fgArO5mjDHh5Tiryqeqlx/AA+PJedFl6hP1klST9r/+QU3npB9X3k3EyfPEoVj7+4cKtmw+vt5Zsmw4lctEVfdjn0ETPeE4MOHjTcR5zz2NU20PCv+e39jX/rApijBVoF1V9BpbZagcJ9ZA76fw7lS+t/nPF259kYD7tFNpD9IueF6LZ7igOo/8b7sy/uv3TS6bB3TNgc6a8fX1wdqhIkXoPF1L9sIDSmOtIVrEK1fffxea7JGs24d2DqOGm6I7DUhBTQwuCBDfHmwBKtxO4Ha7oDgcUIAAA=&quot;"/>
    <we:property name="bookmark" value="&quot;H4sIAAAAAAAAA+1WwW7bMAz9lULnYIhlJ45727weBnRDsRS9DDlQEp2qUCRDlrNkRf59lJw2axe0O7TFBuxkiaQeH58ebN8ypbvWwPYLrJCdsk9WaQnK+ZOMjZgdggVXfCpynKmCV1xUAGOkrGuDdrZjp7csgF9iuNJdDyYiUfDbYsTAmAtYxl0DpsMRa9F3zoLRP3AoplTwPe5GDDetcR4i5DxAwAi7pnLaE4XsXU4dQQa9xjnKMETLqeRKiSmHkk8qkKKSksq6oSAxO1oSoVP72tkA2lKbGOMz5NNxxXOeF3lWTiaZymK803Zp9oQPZy+3bRQn4CYIt4l6iBtqHJF2OxqoRNFI5KoQY1KuLBqEPJ5utAn7hmJ7tmk9aUUKDmjv1RqsRMWSIB67Yf5b9hmh631S5exBYu56L/ErNillgw5bwmm0JRwdBY5cLrwj6VNm7lZwct5L71Lm2n2vPZLeip2Od6N7IjWFls6TGcxvXGpn+pV9ASq4XKENR3gsKPKk6q3G+hp8eCg7bbxC/2GbJP2o/Z1T+OgR1deRc7e48yhV3Pziwr2aA6+Xl2+RDCdKMRYzWXCYIWZ8IqocnzXcW9xz7XobaPin/Pb6xr90AczJGq2C7q+g0lutQOExMs/6fwXtY+u/nfEO9zkYD4smq+SsKXkjivFEcQD133h/9sb9l246XfaBCVshffXjwvWha0HiBVhM/dsBQmOqI13BKlT7tY/Pc03WGMa9AtPHSdM/AkttUref+YqAOJwIAAA=&quot;"/>
    <we:property name="datasetId" value="&quot;2469ba7a-d3d0-4928-8551-7331e6fdfbda&quot;"/>
    <we:property name="embedUrl" value="&quot;/reportEmbed?reportId=64eec9a4-85f0-41ff-a408-bafe3f75e22c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3A3A3A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10</Words>
  <Application>Microsoft Office PowerPoint</Application>
  <PresentationFormat>Widescreen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Celso Kazuo Mihara</cp:lastModifiedBy>
  <cp:revision>3</cp:revision>
  <dcterms:created xsi:type="dcterms:W3CDTF">2018-06-07T21:39:02Z</dcterms:created>
  <dcterms:modified xsi:type="dcterms:W3CDTF">2024-10-04T23:07:46Z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