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747388d-a16c-4e75-8083-fba5b37f851d}">
  <we:reference id="WA200003233" version="2.0.0.3" store="pt-BR" storeType="OMEX"/>
  <we:alternateReferences/>
  <we:properties>
    <we:property name="Microsoft.Office.CampaignId" value="&quot;none&quot;"/>
    <we:property name="reportUrl" value="&quot;/links/GwNa7qnE1d?ctid=ca9809c6-d700-4a7c-a761-76ebc2ec3b79&amp;pbi_source=linkShare&amp;bookmarkGuid=e2646327-2e09-46e6-b22d-184c61598b80&amp;fromEntryPoint=share&quot;"/>
    <we:property name="reportState" value="&quot;CONNECTED&quot;"/>
    <we:property name="artifactViewState" value="&quot;live&quot;"/>
    <we:property name="reportEmbeddedTime" value="&quot;2024-10-09T16:43:16.759Z&quot;"/>
    <we:property name="creatorSessionId" value="&quot;3a9f11f5-0163-4775-83d9-e76f1ab26738&quot;"/>
    <we:property name="creatorUserId" value="&quot;10032003CDF094A3&quot;"/>
    <we:property name="creatorTenantId" value="&quot;ca9809c6-d700-4a7c-a761-76ebc2ec3b79&quot;"/>
    <we:property name="pageDisplayName" value="&quot;Página 2&quot;"/>
    <we:property name="reportName" value="&quot;Desafio Relatorio Gerencial de Vendas com Power BI&quot;"/>
    <we:property name="isVisualContainerHeaderHidden" value="false"/>
    <we:property name="isFiltersActionButtonVisible" value="false"/>
    <we:property name="initialStateBookmark" value="&quot;H4sIAAAAAAAAA+1azXLbRhJ+FRcuuahS8/+Tm6V4k1Ti2BXt+rLl2uqZ7qGQogAGBB0rLr3Qvsa+2DYAyrYsUdAy2oQV+USgZ9g93fj6F3hXYb1eLeHiRzin6qvquwbrDNh2T0J1VDUT8fjFi++fP/3p+3/9+PT5Mya3q75um3X11buqh25B/at6vYHlwIKJ/3x9VMFy+RIWw12B5ZqOqhV167aBZf0bTZt5qe82dHlU0dvVsu1gYHnaQ08D2ze8ne9ZtvxSs0TIff2GTin3EzWhppBzlDJkgyphscTb1tOG8WS3bhlYj+JP2qaHumExAy0mSC5C0rpYIUBjiGGgr+tmsdwe+MN//36xGqyyPoPVILRNP7PYgc/l5aCOhZAcBYkIIhvtPc7zqs/ZWjd5OZcR0DgpRULCpD35WV4w2uB40/dsqhssk/MWlA0WkpDSCAc57asqkGFjaWkwJemIdBJlX14eo5ZRC4VGu+S9iUrvy8um4pPVxmaUgYQGpewsr57e9ql9e5ObElKXbIq0sRAOP0Lu+0AxekD0IYcQijQuODev5c6TYQEp0duAinwxjlWGvZ+lTQJlJBUz8fMUJJ0Z/lvqZb/1knTx7O2qYwdnt594PcU30GTCavTijtaT076rni4WHS2g394+u7Z40i4357fQT9tNl+knGjH0rOnr/oJllLphGfUQMYZzvuxajiXjyiksaSL+bdNsI4MYbs/aX0864lCCA+E1U+60SIYOt0vXzMI3HVJ3fDGq/HXdXYUfdfTJyf9MdVm/wa1F9DpAkcVCLlJCwXnI74BCAJ2F4dgjbYYg+beUA4fCP5q6Xz85bZf4ePBwl84TKIzTOmstABXHQW8yRLUvKFQQ1vustEhA1sZYMh04KL6u17ndNP0jihF3qLyFhCI0EBFJuUDaccygvSFRgiuYudJJRDkqrp3CgUOCL0vdPx483JkzlFeJMKiAAQQ5FIH2xkLyVlEmq0QonIpcLnr/8k1FEC5pE2ThUhyzsIceak5efHP6eFB1u7YTqJzI2oliJVG0mbsMc4/2ZwcQHGOTY4pzgpTRwHWzy7NAOGFrL9qOu9jlDSx8W1MHXT67+IHe0PKmId6v31y6Uv8VdPXUq45G29OY2277PbPqehQfuuBh20fn2V7/sqnhCdIThB4mVltVquf/+fdEuI65owPxkIcq1oH3npxB13/qIdOIgCX+/NEQYAuGyW8ewdN/PfqNzjKIwH258dwKKKAQcO8kTwTAIZ2bAs4RJRiC+RHErsbCOmkSApDM0oHRPu9ffPhQuBkX3noXuVchEHmW192jkSKsE9z7IFc1KmodklcHnnfu6VVH94qOD3YoWpxT098SjOYT4HKzZlsTHkN3q5cfVB7cWV3dJxo9vLUn5zfWkVTamuCNRK+5hTe/0zEQtFEqcLlYCgcDTslxfmZ4N8ushdQCNWQuE0SROsdDnzH81XwN22bTf3ay/ZxMcWviyaRobLLBheA/w3e/fhw3+XOq+GNQ/MHaE4pjcU5p76PGDCYVBzg/H5yJ66STSZI5GiDjCa1xsyx3v3rJJpqQKGr2MhAiFj8/YfojcPu+Rv8fQbte1pm6a4pW59QtxjJ4qOpHRVaToJqm9RbHZRr1fFf9ULPuE+9XsNwMbL84pv5XouYLPtNVI74D/vJT+D+wSXYiejzr+kHxvBV51fQkKI4AyZaiLLcpZv4NyI7XdMwqIJgSyAVnhIuy/N6CR1rErLKUUVlMNmVzj3d1M74myMTgMATBBR+5GLM9CO84GUbQHLv++tOIviM6h9W9ZhHfdO1m9aD4/2Dn4aDbDzk+hIzqrEakppoqFl+ECtqlUHxE6QRF+blieUhsz4LlvkD5v+T+j7EyAuKT72BGdI7ilU1EKiidogyJoxXhOPGp199OeJq+6RlOD6CVUzlZLoCLcQBe3LZzlHdbxms3/XrFLeBLaOiWzMdPEBoknMl+o5DqSqk6LefS5fDh0ftMeXn5X9b+8aUEJQAA&quot;"/>
    <we:property name="bookmark" value="&quot;H4sIAAAAAAAAA+1Z227cNhD9lUDPa4OUeFPeEidtgxqFERvuQ2EUvAx3GWilDSU53hr+9wylXdvrezZpA7gO4FgiR8Mzw7kc0ueZC+2i0ss/9Byy19mH2gWrXRNfqWyS1eOgy51ywgrmOKPMeqILgrPNogtN3Wavz7NOxyl0x6HtdZU04eBfJ5NMV9WBnqY3r6sWJtkCYtvUugr/wCiMU13s4WKSwdmiaqJOKg873UFSe4ri+I4Q6C7luKS2XTiFQ7DdOOxKI0ErmRNVqNKbIpdJrB0FBmh3iiTdw/p7Td3pUOM6aYwZKzwnuSSUlMJpr3OVxttQT6sV4qtvj5aL5J12pvE3usN8wmWTnosLtEcZa4Q13ubS2tJorcTWunSpGS+YyJlUiuuckaJ4VFeYo+tv66JccsGELNG6MjdaUgfb4sqVI0BpgS52GCKSSma21WU1pdJSZgxXOYOyyO3jujo460xzdlsbEOEd05CXzholuKBKbItMkNISyCUVRSlKU2pN+PbIJHfCccs0sZ7ZQmlgfmtkufTGMyNzKY3mtvCu3FaXN8QRbqwEUnDioNDGPapLD3n2tu86TMfbpubKCkW9dJh2viAUA3dbeKUoJKcct4A7VloheL6124gR3AChQkmSgy6lYUNw+FB1q0pglu/PFhGrGNa2Udcbd6prCy4bSlWEdqxM59mb6TTCVHer1/cbk3tN1c/vGD9s+mjhIww2vK+70C1xDR9qXCOksphwHsQGC+Ywg48+dMPoL329Kn8kvc6aL3sRsGC6NDC5xLuHQ9MmYjWvbkH+UagOYTqHeoS1ieMERx7Ojwgw14vNzVkXeFzi07US/mts+sWwFz8e+MkY/F5g9Hus/rIomRKMUrV9RPwWIOpoZ8t9OIXqNtrL+dtTa4zHOoaxFw6WbWnxqqlfKss2nPAuddkkdg3P6vlzH/QrB6+c7vSoamVK9qZuttnuvVmwFXSHVbAQKWOK81IRWXC2EQHZHJBIpIcpYFNOitDfixFzgPZqTzafjtdEIcf8iM18+GxlfQr/SwftN5gPyfAjbSr4G7SWRuV+x2pd7jDs2TvKML5TKiEcs8QTn+PnoxFo5iT7cwYRVrGIXGmd9R9uBGX79HBd7zACvRGlo69x0WNd9QOnQp37oRsdcz4Oo1xOaLE/SN47z4b5FOzpJ/2Hbo8O4tvlgPRdiGtSRSf3heuzDefRH4IWGAXYEZRFUmOYo96+tIXtULnebtUWPmqn495Mxw6LhKC0FEJyJhP177vmECqM0uNrH6zOFRs95J64zm/G9U/doTHkkAXmOTd44igJV04xMP7ZhdxLn/xJebjX9HUXlw/i+LnBdKgraH9ILP0ncN+F1iafPgHyo5XOgW3mi6YdKMQRsuGV3NOK2f+ySd9zPECQlQ71yknP3xGTf6NCnIxXcLpu1xdwI4WNTTU8XfMy7kOVAI0Cn3uIS1xxELpaaTcZuHtp/O4dpu0mc1BZaNGcSi/alDnpNhCHHAzgf4flNzDp72L593Hv0B6Eul5DS86/z+K1M+8xaVMPCsWm6RLstbFrll/3VTXJ7CxULkI9mH9T5LFzAK521Eyx+Fwut+a4rhS50OCdIIwX1Gv2+L3Yw7c8yJiVJwx5WiGAUy6Fzb9TJSsKhcTI2xJ04T1QkOWzo0UPMYDnXMSOYphD20XY5nzwBSUjkv5qOCM86fZo5efn3x2uOzY5cvWXnYRi3qRL/mwWHBaSbLycNT5X3BMnC0pMyU2uXnLsOYbCN+eYrfoWQwDcuG/rTHv6AfwlDa/ScPh39xVn03ftQls40DXccc85sDEHbvU83HPe0fSHDRhTGncxIN955IPEB7KLi/VV4FfYN6g8Ah4AAA==&quot;"/>
    <we:property name="datasetId" value="&quot;e1fa12d3-7887-4f14-828f-5427dbfd0468&quot;"/>
    <we:property name="embedUrl" value="&quot;/reportEmbed?reportId=8214f291-fec9-43d4-a94a-28e076ed5ab7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  <we:property name="pageName" value="&quot;d9b7ea87208389fb3275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Celso Kazuo Mihara</cp:lastModifiedBy>
  <cp:revision>4</cp:revision>
  <dcterms:created xsi:type="dcterms:W3CDTF">2018-06-07T21:39:02Z</dcterms:created>
  <dcterms:modified xsi:type="dcterms:W3CDTF">2024-10-09T17:05:52Z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