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1D53-8003-4D44-BAD8-57400D41E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Cooking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BFDA-DB02-4515-A393-990D03DAE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err="1"/>
              <a:t>cody</a:t>
            </a:r>
            <a:r>
              <a:rPr lang="en-US" dirty="0"/>
              <a:t> </a:t>
            </a:r>
            <a:r>
              <a:rPr lang="en-US" dirty="0" err="1"/>
              <a:t>murrer</a:t>
            </a:r>
            <a:endParaRPr lang="en-US" dirty="0"/>
          </a:p>
          <a:p>
            <a:pPr algn="ctr"/>
            <a:r>
              <a:rPr lang="en-US" dirty="0"/>
              <a:t>Cis 106-2</a:t>
            </a:r>
          </a:p>
          <a:p>
            <a:pPr algn="ctr"/>
            <a:r>
              <a:rPr lang="en-US" dirty="0"/>
              <a:t>May 16, 2018</a:t>
            </a:r>
          </a:p>
        </p:txBody>
      </p:sp>
    </p:spTree>
    <p:extLst>
      <p:ext uri="{BB962C8B-B14F-4D97-AF65-F5344CB8AC3E}">
        <p14:creationId xmlns:p14="http://schemas.microsoft.com/office/powerpoint/2010/main" val="22837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8218-38CE-4275-B5D1-B1ECD5DF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D5BF-CC0C-4D54-B9A0-3E71DEA5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recipe information gathered by user.</a:t>
            </a:r>
          </a:p>
          <a:p>
            <a:r>
              <a:rPr lang="en-US" dirty="0"/>
              <a:t>Sends recipe information when requested by user.</a:t>
            </a:r>
          </a:p>
          <a:p>
            <a:r>
              <a:rPr lang="en-US" dirty="0"/>
              <a:t>Creates a txt document as a master file to hold all information processed.</a:t>
            </a:r>
          </a:p>
        </p:txBody>
      </p:sp>
    </p:spTree>
    <p:extLst>
      <p:ext uri="{BB962C8B-B14F-4D97-AF65-F5344CB8AC3E}">
        <p14:creationId xmlns:p14="http://schemas.microsoft.com/office/powerpoint/2010/main" val="25921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8A83-EE6F-4EE8-AC28-76BD4393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C084-A185-4E5F-B56C-4B93FA26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text fields to gather information from the user.</a:t>
            </a:r>
          </a:p>
          <a:p>
            <a:r>
              <a:rPr lang="en-US" dirty="0"/>
              <a:t>Using buttons to send the information.</a:t>
            </a:r>
          </a:p>
          <a:p>
            <a:r>
              <a:rPr lang="en-US" dirty="0"/>
              <a:t>Using if statements to validate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3644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1826-483E-4DE8-A855-72509AD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EE4A-EE1F-459F-B7AE-CEA91AAF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button press calls upon the class that validates the input.</a:t>
            </a:r>
          </a:p>
          <a:p>
            <a:r>
              <a:rPr lang="en-US" dirty="0"/>
              <a:t>If input is not valid an error message pops up.</a:t>
            </a:r>
          </a:p>
          <a:p>
            <a:r>
              <a:rPr lang="en-US" dirty="0"/>
              <a:t>If the data is valid then it fills an array then stores into txt file.</a:t>
            </a:r>
          </a:p>
        </p:txBody>
      </p:sp>
    </p:spTree>
    <p:extLst>
      <p:ext uri="{BB962C8B-B14F-4D97-AF65-F5344CB8AC3E}">
        <p14:creationId xmlns:p14="http://schemas.microsoft.com/office/powerpoint/2010/main" val="8011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C4CA-86B2-46FF-97E6-887B7A3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ED6F-991E-4797-AE51-394F885D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 validates data then if valid stores it into a for loop.</a:t>
            </a:r>
          </a:p>
          <a:p>
            <a:r>
              <a:rPr lang="en-US" dirty="0"/>
              <a:t>Once loop is initiated it will run through the array of inputs.</a:t>
            </a:r>
          </a:p>
          <a:p>
            <a:r>
              <a:rPr lang="en-US" dirty="0"/>
              <a:t>Then store it into the txt file using a file writer.</a:t>
            </a:r>
          </a:p>
        </p:txBody>
      </p:sp>
    </p:spTree>
    <p:extLst>
      <p:ext uri="{BB962C8B-B14F-4D97-AF65-F5344CB8AC3E}">
        <p14:creationId xmlns:p14="http://schemas.microsoft.com/office/powerpoint/2010/main" val="174095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0592-7BE8-49FD-AD48-FA004AC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DDAA-57AB-44FD-BD7C-7148FF6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label array will get filled with requested data.</a:t>
            </a:r>
          </a:p>
          <a:p>
            <a:r>
              <a:rPr lang="en-US" dirty="0"/>
              <a:t>The array will print onto the screen into labels.</a:t>
            </a:r>
          </a:p>
          <a:p>
            <a:r>
              <a:rPr lang="en-US" dirty="0"/>
              <a:t> Showing the data requested.</a:t>
            </a:r>
          </a:p>
        </p:txBody>
      </p:sp>
    </p:spTree>
    <p:extLst>
      <p:ext uri="{BB962C8B-B14F-4D97-AF65-F5344CB8AC3E}">
        <p14:creationId xmlns:p14="http://schemas.microsoft.com/office/powerpoint/2010/main" val="2296762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175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Cooking Manual</vt:lpstr>
      <vt:lpstr>Summary</vt:lpstr>
      <vt:lpstr>input</vt:lpstr>
      <vt:lpstr>Hierarchy</vt:lpstr>
      <vt:lpstr>Processing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Manual</dc:title>
  <dc:creator>CMurrer368</dc:creator>
  <cp:lastModifiedBy>CMurrer368</cp:lastModifiedBy>
  <cp:revision>3</cp:revision>
  <dcterms:created xsi:type="dcterms:W3CDTF">2018-05-16T22:59:20Z</dcterms:created>
  <dcterms:modified xsi:type="dcterms:W3CDTF">2018-05-16T23:19:06Z</dcterms:modified>
</cp:coreProperties>
</file>