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909A0-79F1-4CF8-850E-D5F36C95B6A0}"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736B2-11A3-4914-923F-30032CDEC905}" type="slidenum">
              <a:rPr lang="en-US" smtClean="0"/>
              <a:t>‹#›</a:t>
            </a:fld>
            <a:endParaRPr lang="en-US"/>
          </a:p>
        </p:txBody>
      </p:sp>
    </p:spTree>
    <p:extLst>
      <p:ext uri="{BB962C8B-B14F-4D97-AF65-F5344CB8AC3E}">
        <p14:creationId xmlns:p14="http://schemas.microsoft.com/office/powerpoint/2010/main" val="3248233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starts on a home screen with a few navigation items that takes the user to its desired location within beta currently only the exit and entry button is functional. When selecting entry the screen size and contents change to 3 text fields and two buttons.</a:t>
            </a:r>
          </a:p>
        </p:txBody>
      </p:sp>
      <p:sp>
        <p:nvSpPr>
          <p:cNvPr id="4" name="Slide Number Placeholder 3"/>
          <p:cNvSpPr>
            <a:spLocks noGrp="1"/>
          </p:cNvSpPr>
          <p:nvPr>
            <p:ph type="sldNum" sz="quarter" idx="10"/>
          </p:nvPr>
        </p:nvSpPr>
        <p:spPr/>
        <p:txBody>
          <a:bodyPr/>
          <a:lstStyle/>
          <a:p>
            <a:fld id="{ED1736B2-11A3-4914-923F-30032CDEC905}" type="slidenum">
              <a:rPr lang="en-US" smtClean="0"/>
              <a:t>2</a:t>
            </a:fld>
            <a:endParaRPr lang="en-US"/>
          </a:p>
        </p:txBody>
      </p:sp>
    </p:spTree>
    <p:extLst>
      <p:ext uri="{BB962C8B-B14F-4D97-AF65-F5344CB8AC3E}">
        <p14:creationId xmlns:p14="http://schemas.microsoft.com/office/powerpoint/2010/main" val="5975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buttons on the main menu that serve the purpose of navigation. Each screen will have some type of input ranging between text fields and buttons. On the entry and search screens there will be between 1-3 initial text boxes that will request data in order to proceed through the program.</a:t>
            </a:r>
          </a:p>
        </p:txBody>
      </p:sp>
      <p:sp>
        <p:nvSpPr>
          <p:cNvPr id="4" name="Slide Number Placeholder 3"/>
          <p:cNvSpPr>
            <a:spLocks noGrp="1"/>
          </p:cNvSpPr>
          <p:nvPr>
            <p:ph type="sldNum" sz="quarter" idx="10"/>
          </p:nvPr>
        </p:nvSpPr>
        <p:spPr/>
        <p:txBody>
          <a:bodyPr/>
          <a:lstStyle/>
          <a:p>
            <a:fld id="{ED1736B2-11A3-4914-923F-30032CDEC905}" type="slidenum">
              <a:rPr lang="en-US" smtClean="0"/>
              <a:t>3</a:t>
            </a:fld>
            <a:endParaRPr lang="en-US"/>
          </a:p>
        </p:txBody>
      </p:sp>
    </p:spTree>
    <p:extLst>
      <p:ext uri="{BB962C8B-B14F-4D97-AF65-F5344CB8AC3E}">
        <p14:creationId xmlns:p14="http://schemas.microsoft.com/office/powerpoint/2010/main" val="169978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manual is essentially a home menu that lets the user go where they please. Entry takes the input of the recipe name how many ingredients and instructions there are to help fill out an array that will be present on screen after the method is called by clicking the continue button then once the array Is on screen enter the data and hit submit.</a:t>
            </a:r>
          </a:p>
        </p:txBody>
      </p:sp>
      <p:sp>
        <p:nvSpPr>
          <p:cNvPr id="4" name="Slide Number Placeholder 3"/>
          <p:cNvSpPr>
            <a:spLocks noGrp="1"/>
          </p:cNvSpPr>
          <p:nvPr>
            <p:ph type="sldNum" sz="quarter" idx="10"/>
          </p:nvPr>
        </p:nvSpPr>
        <p:spPr/>
        <p:txBody>
          <a:bodyPr/>
          <a:lstStyle/>
          <a:p>
            <a:fld id="{ED1736B2-11A3-4914-923F-30032CDEC905}" type="slidenum">
              <a:rPr lang="en-US" smtClean="0"/>
              <a:t>4</a:t>
            </a:fld>
            <a:endParaRPr lang="en-US"/>
          </a:p>
        </p:txBody>
      </p:sp>
    </p:spTree>
    <p:extLst>
      <p:ext uri="{BB962C8B-B14F-4D97-AF65-F5344CB8AC3E}">
        <p14:creationId xmlns:p14="http://schemas.microsoft.com/office/powerpoint/2010/main" val="141352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data had been inputted within the starting text fields a button will validate the data and begin a for loop creating the exact amount of text fields that are needed. The data then will be submitted with the help of another button that will then send the data to a file writer which will store all the data.</a:t>
            </a:r>
            <a:endParaRPr lang="en-US" dirty="0"/>
          </a:p>
        </p:txBody>
      </p:sp>
      <p:sp>
        <p:nvSpPr>
          <p:cNvPr id="4" name="Slide Number Placeholder 3"/>
          <p:cNvSpPr>
            <a:spLocks noGrp="1"/>
          </p:cNvSpPr>
          <p:nvPr>
            <p:ph type="sldNum" sz="quarter" idx="10"/>
          </p:nvPr>
        </p:nvSpPr>
        <p:spPr/>
        <p:txBody>
          <a:bodyPr/>
          <a:lstStyle/>
          <a:p>
            <a:fld id="{ED1736B2-11A3-4914-923F-30032CDEC905}" type="slidenum">
              <a:rPr lang="en-US" smtClean="0"/>
              <a:t>5</a:t>
            </a:fld>
            <a:endParaRPr lang="en-US"/>
          </a:p>
        </p:txBody>
      </p:sp>
    </p:spTree>
    <p:extLst>
      <p:ext uri="{BB962C8B-B14F-4D97-AF65-F5344CB8AC3E}">
        <p14:creationId xmlns:p14="http://schemas.microsoft.com/office/powerpoint/2010/main" val="130851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searching for the recipe wanted the user can use a text field to search the txt document by using a file reader accompanied with a buffer reader to find that instance of text within the document. Once found the file reader will begin to populate an array of labels to then print onto the screen.</a:t>
            </a:r>
          </a:p>
          <a:p>
            <a:endParaRPr lang="en-US" dirty="0"/>
          </a:p>
        </p:txBody>
      </p:sp>
      <p:sp>
        <p:nvSpPr>
          <p:cNvPr id="4" name="Slide Number Placeholder 3"/>
          <p:cNvSpPr>
            <a:spLocks noGrp="1"/>
          </p:cNvSpPr>
          <p:nvPr>
            <p:ph type="sldNum" sz="quarter" idx="10"/>
          </p:nvPr>
        </p:nvSpPr>
        <p:spPr/>
        <p:txBody>
          <a:bodyPr/>
          <a:lstStyle/>
          <a:p>
            <a:fld id="{ED1736B2-11A3-4914-923F-30032CDEC905}" type="slidenum">
              <a:rPr lang="en-US" smtClean="0"/>
              <a:t>6</a:t>
            </a:fld>
            <a:endParaRPr lang="en-US"/>
          </a:p>
        </p:txBody>
      </p:sp>
    </p:spTree>
    <p:extLst>
      <p:ext uri="{BB962C8B-B14F-4D97-AF65-F5344CB8AC3E}">
        <p14:creationId xmlns:p14="http://schemas.microsoft.com/office/powerpoint/2010/main" val="319268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how the text field array would work when storing the data within the txt file it will get the index number and name then add together the two integers that follow and create that many new lines in the document that gets filled with the string variables within the text fields</a:t>
            </a:r>
          </a:p>
        </p:txBody>
      </p:sp>
      <p:sp>
        <p:nvSpPr>
          <p:cNvPr id="4" name="Slide Number Placeholder 3"/>
          <p:cNvSpPr>
            <a:spLocks noGrp="1"/>
          </p:cNvSpPr>
          <p:nvPr>
            <p:ph type="sldNum" sz="quarter" idx="10"/>
          </p:nvPr>
        </p:nvSpPr>
        <p:spPr/>
        <p:txBody>
          <a:bodyPr/>
          <a:lstStyle/>
          <a:p>
            <a:fld id="{ED1736B2-11A3-4914-923F-30032CDEC905}" type="slidenum">
              <a:rPr lang="en-US" smtClean="0"/>
              <a:t>7</a:t>
            </a:fld>
            <a:endParaRPr lang="en-US"/>
          </a:p>
        </p:txBody>
      </p:sp>
    </p:spTree>
    <p:extLst>
      <p:ext uri="{BB962C8B-B14F-4D97-AF65-F5344CB8AC3E}">
        <p14:creationId xmlns:p14="http://schemas.microsoft.com/office/powerpoint/2010/main" val="1270297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file:///E:\CIS%20106%20jGRASP\Major%20Projects\Assignment%204-Murrer%20Cody\Assignment4%20Array.xls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4C57-461B-49CC-85E7-AADB3A6D4FA0}"/>
              </a:ext>
            </a:extLst>
          </p:cNvPr>
          <p:cNvSpPr>
            <a:spLocks noGrp="1"/>
          </p:cNvSpPr>
          <p:nvPr>
            <p:ph type="ctrTitle"/>
          </p:nvPr>
        </p:nvSpPr>
        <p:spPr/>
        <p:txBody>
          <a:bodyPr/>
          <a:lstStyle/>
          <a:p>
            <a:r>
              <a:rPr lang="en-US" dirty="0"/>
              <a:t>Cooking Manual</a:t>
            </a:r>
          </a:p>
        </p:txBody>
      </p:sp>
      <p:sp>
        <p:nvSpPr>
          <p:cNvPr id="3" name="Subtitle 2">
            <a:extLst>
              <a:ext uri="{FF2B5EF4-FFF2-40B4-BE49-F238E27FC236}">
                <a16:creationId xmlns:a16="http://schemas.microsoft.com/office/drawing/2014/main" id="{F6898A62-B5B9-400A-AB42-2469594A2C7A}"/>
              </a:ext>
            </a:extLst>
          </p:cNvPr>
          <p:cNvSpPr>
            <a:spLocks noGrp="1"/>
          </p:cNvSpPr>
          <p:nvPr>
            <p:ph type="subTitle" idx="1"/>
          </p:nvPr>
        </p:nvSpPr>
        <p:spPr/>
        <p:txBody>
          <a:bodyPr>
            <a:normAutofit fontScale="62500" lnSpcReduction="20000"/>
          </a:bodyPr>
          <a:lstStyle/>
          <a:p>
            <a:pPr algn="ctr"/>
            <a:r>
              <a:rPr lang="en-US" dirty="0"/>
              <a:t>Cody </a:t>
            </a:r>
            <a:r>
              <a:rPr lang="en-US" dirty="0" err="1"/>
              <a:t>murrer</a:t>
            </a:r>
            <a:endParaRPr lang="en-US" dirty="0"/>
          </a:p>
          <a:p>
            <a:pPr algn="ctr"/>
            <a:r>
              <a:rPr lang="en-US" dirty="0"/>
              <a:t>Cis 106-2</a:t>
            </a:r>
          </a:p>
          <a:p>
            <a:pPr algn="ctr"/>
            <a:r>
              <a:rPr lang="en-US" dirty="0"/>
              <a:t>May 16 2018</a:t>
            </a:r>
          </a:p>
        </p:txBody>
      </p:sp>
    </p:spTree>
    <p:extLst>
      <p:ext uri="{BB962C8B-B14F-4D97-AF65-F5344CB8AC3E}">
        <p14:creationId xmlns:p14="http://schemas.microsoft.com/office/powerpoint/2010/main" val="160696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DAF4-09E0-4F60-8E22-EE7E1732454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5358D99-7671-4B98-9A9E-41430370F82A}"/>
              </a:ext>
            </a:extLst>
          </p:cNvPr>
          <p:cNvSpPr>
            <a:spLocks noGrp="1"/>
          </p:cNvSpPr>
          <p:nvPr>
            <p:ph idx="1"/>
          </p:nvPr>
        </p:nvSpPr>
        <p:spPr/>
        <p:txBody>
          <a:bodyPr/>
          <a:lstStyle/>
          <a:p>
            <a:r>
              <a:rPr lang="en-US" dirty="0"/>
              <a:t>Start on a home menu.</a:t>
            </a:r>
          </a:p>
          <a:p>
            <a:r>
              <a:rPr lang="en-US" dirty="0"/>
              <a:t>Can select from entry, search, how to, exit.</a:t>
            </a:r>
          </a:p>
          <a:p>
            <a:r>
              <a:rPr lang="en-US" dirty="0"/>
              <a:t>When selecting a button the frames will change .</a:t>
            </a:r>
          </a:p>
          <a:p>
            <a:r>
              <a:rPr lang="en-US" dirty="0"/>
              <a:t>After changing frames you can input data or search for the data.</a:t>
            </a:r>
          </a:p>
        </p:txBody>
      </p:sp>
    </p:spTree>
    <p:extLst>
      <p:ext uri="{BB962C8B-B14F-4D97-AF65-F5344CB8AC3E}">
        <p14:creationId xmlns:p14="http://schemas.microsoft.com/office/powerpoint/2010/main" val="398616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E7C8-3D46-4576-8B7D-E6F79B987286}"/>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B05B645C-BBCD-43AC-A0EC-B7FC15444846}"/>
              </a:ext>
            </a:extLst>
          </p:cNvPr>
          <p:cNvSpPr>
            <a:spLocks noGrp="1"/>
          </p:cNvSpPr>
          <p:nvPr>
            <p:ph idx="1"/>
          </p:nvPr>
        </p:nvSpPr>
        <p:spPr/>
        <p:txBody>
          <a:bodyPr/>
          <a:lstStyle/>
          <a:p>
            <a:r>
              <a:rPr lang="en-US" dirty="0"/>
              <a:t>There are 4 buttons within the main screen as a navigation</a:t>
            </a:r>
          </a:p>
          <a:p>
            <a:r>
              <a:rPr lang="en-US" dirty="0"/>
              <a:t>Each screen either has a button or text fields used to store, return, or search for data</a:t>
            </a:r>
          </a:p>
          <a:p>
            <a:r>
              <a:rPr lang="en-US" dirty="0"/>
              <a:t>The text fields are used to search and store the data</a:t>
            </a:r>
          </a:p>
          <a:p>
            <a:r>
              <a:rPr lang="en-US" dirty="0"/>
              <a:t>The buttons are mostly used for navigation purposes</a:t>
            </a:r>
          </a:p>
        </p:txBody>
      </p:sp>
    </p:spTree>
    <p:extLst>
      <p:ext uri="{BB962C8B-B14F-4D97-AF65-F5344CB8AC3E}">
        <p14:creationId xmlns:p14="http://schemas.microsoft.com/office/powerpoint/2010/main" val="375810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E6C5-6B6C-45AC-BE91-8145F78E68AF}"/>
              </a:ext>
            </a:extLst>
          </p:cNvPr>
          <p:cNvSpPr>
            <a:spLocks noGrp="1"/>
          </p:cNvSpPr>
          <p:nvPr>
            <p:ph type="title"/>
          </p:nvPr>
        </p:nvSpPr>
        <p:spPr/>
        <p:txBody>
          <a:bodyPr/>
          <a:lstStyle/>
          <a:p>
            <a:r>
              <a:rPr lang="en-US" dirty="0"/>
              <a:t>Hierarchy</a:t>
            </a:r>
          </a:p>
        </p:txBody>
      </p:sp>
      <p:sp>
        <p:nvSpPr>
          <p:cNvPr id="3" name="Content Placeholder 2">
            <a:extLst>
              <a:ext uri="{FF2B5EF4-FFF2-40B4-BE49-F238E27FC236}">
                <a16:creationId xmlns:a16="http://schemas.microsoft.com/office/drawing/2014/main" id="{A6FFA768-82E4-4162-8E07-B75C3D94AA42}"/>
              </a:ext>
            </a:extLst>
          </p:cNvPr>
          <p:cNvSpPr>
            <a:spLocks noGrp="1"/>
          </p:cNvSpPr>
          <p:nvPr>
            <p:ph idx="1"/>
          </p:nvPr>
        </p:nvSpPr>
        <p:spPr/>
        <p:txBody>
          <a:bodyPr/>
          <a:lstStyle/>
          <a:p>
            <a:r>
              <a:rPr lang="en-US" dirty="0"/>
              <a:t>Manual control menu to 4 different buttons</a:t>
            </a:r>
          </a:p>
          <a:p>
            <a:r>
              <a:rPr lang="en-US" dirty="0"/>
              <a:t>Entry button goes to the recipe entry page</a:t>
            </a:r>
          </a:p>
          <a:p>
            <a:r>
              <a:rPr lang="en-US" dirty="0"/>
              <a:t>Then asks for specific data</a:t>
            </a:r>
          </a:p>
          <a:p>
            <a:r>
              <a:rPr lang="en-US" dirty="0"/>
              <a:t>That data gets validated and runs into a loop</a:t>
            </a:r>
          </a:p>
        </p:txBody>
      </p:sp>
      <p:pic>
        <p:nvPicPr>
          <p:cNvPr id="7" name="Picture 6">
            <a:extLst>
              <a:ext uri="{FF2B5EF4-FFF2-40B4-BE49-F238E27FC236}">
                <a16:creationId xmlns:a16="http://schemas.microsoft.com/office/drawing/2014/main" id="{55C0FCB1-118A-4414-BE07-F7A9ED7A1D52}"/>
              </a:ext>
            </a:extLst>
          </p:cNvPr>
          <p:cNvPicPr>
            <a:picLocks noChangeAspect="1"/>
          </p:cNvPicPr>
          <p:nvPr/>
        </p:nvPicPr>
        <p:blipFill>
          <a:blip r:embed="rId3"/>
          <a:stretch>
            <a:fillRect/>
          </a:stretch>
        </p:blipFill>
        <p:spPr>
          <a:xfrm>
            <a:off x="6564157" y="1950880"/>
            <a:ext cx="4783781" cy="2690876"/>
          </a:xfrm>
          <a:prstGeom prst="rect">
            <a:avLst/>
          </a:prstGeom>
        </p:spPr>
      </p:pic>
    </p:spTree>
    <p:extLst>
      <p:ext uri="{BB962C8B-B14F-4D97-AF65-F5344CB8AC3E}">
        <p14:creationId xmlns:p14="http://schemas.microsoft.com/office/powerpoint/2010/main" val="310203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36E6-85CC-4E87-9F9E-6BF96A025B3E}"/>
              </a:ext>
            </a:extLst>
          </p:cNvPr>
          <p:cNvSpPr>
            <a:spLocks noGrp="1"/>
          </p:cNvSpPr>
          <p:nvPr>
            <p:ph type="title"/>
          </p:nvPr>
        </p:nvSpPr>
        <p:spPr/>
        <p:txBody>
          <a:bodyPr/>
          <a:lstStyle/>
          <a:p>
            <a:r>
              <a:rPr lang="en-US" dirty="0"/>
              <a:t>Processing</a:t>
            </a:r>
          </a:p>
        </p:txBody>
      </p:sp>
      <p:sp>
        <p:nvSpPr>
          <p:cNvPr id="3" name="Content Placeholder 2">
            <a:extLst>
              <a:ext uri="{FF2B5EF4-FFF2-40B4-BE49-F238E27FC236}">
                <a16:creationId xmlns:a16="http://schemas.microsoft.com/office/drawing/2014/main" id="{86F8D6F1-E830-4C22-922F-1B9D0AAE507F}"/>
              </a:ext>
            </a:extLst>
          </p:cNvPr>
          <p:cNvSpPr>
            <a:spLocks noGrp="1"/>
          </p:cNvSpPr>
          <p:nvPr>
            <p:ph idx="1"/>
          </p:nvPr>
        </p:nvSpPr>
        <p:spPr/>
        <p:txBody>
          <a:bodyPr/>
          <a:lstStyle/>
          <a:p>
            <a:r>
              <a:rPr lang="en-US" dirty="0"/>
              <a:t>If statement validates data then if valid stores it into a for loop.</a:t>
            </a:r>
          </a:p>
          <a:p>
            <a:r>
              <a:rPr lang="en-US" dirty="0"/>
              <a:t>Once loop is initiated it will run through the array of inputs.</a:t>
            </a:r>
          </a:p>
          <a:p>
            <a:r>
              <a:rPr lang="en-US" dirty="0"/>
              <a:t>Then store it into the txt file using a file writer.</a:t>
            </a:r>
          </a:p>
        </p:txBody>
      </p:sp>
    </p:spTree>
    <p:extLst>
      <p:ext uri="{BB962C8B-B14F-4D97-AF65-F5344CB8AC3E}">
        <p14:creationId xmlns:p14="http://schemas.microsoft.com/office/powerpoint/2010/main" val="195691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D92A-A7DD-4268-9DC6-CAF6E38FB328}"/>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DFD0AC20-AEA5-40DA-9172-3A957BD298D1}"/>
              </a:ext>
            </a:extLst>
          </p:cNvPr>
          <p:cNvSpPr>
            <a:spLocks noGrp="1"/>
          </p:cNvSpPr>
          <p:nvPr>
            <p:ph idx="1"/>
          </p:nvPr>
        </p:nvSpPr>
        <p:spPr/>
        <p:txBody>
          <a:bodyPr/>
          <a:lstStyle/>
          <a:p>
            <a:r>
              <a:rPr lang="en-US" dirty="0"/>
              <a:t>A label array will get filled with requested data.</a:t>
            </a:r>
          </a:p>
          <a:p>
            <a:r>
              <a:rPr lang="en-US" dirty="0"/>
              <a:t>The array will print onto the screen into labels.</a:t>
            </a:r>
          </a:p>
          <a:p>
            <a:r>
              <a:rPr lang="en-US" dirty="0"/>
              <a:t> Showing the data requested.</a:t>
            </a:r>
          </a:p>
          <a:p>
            <a:pPr marL="0" indent="0">
              <a:buNone/>
            </a:pPr>
            <a:endParaRPr lang="en-US" dirty="0"/>
          </a:p>
        </p:txBody>
      </p:sp>
    </p:spTree>
    <p:extLst>
      <p:ext uri="{BB962C8B-B14F-4D97-AF65-F5344CB8AC3E}">
        <p14:creationId xmlns:p14="http://schemas.microsoft.com/office/powerpoint/2010/main" val="189134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3257-106F-4C1C-A5B8-B0D50AB7A7CB}"/>
              </a:ext>
            </a:extLst>
          </p:cNvPr>
          <p:cNvSpPr>
            <a:spLocks noGrp="1"/>
          </p:cNvSpPr>
          <p:nvPr>
            <p:ph type="title"/>
          </p:nvPr>
        </p:nvSpPr>
        <p:spPr/>
        <p:txBody>
          <a:bodyPr/>
          <a:lstStyle/>
          <a:p>
            <a:r>
              <a:rPr lang="en-US" dirty="0"/>
              <a:t>Data model</a:t>
            </a:r>
          </a:p>
        </p:txBody>
      </p:sp>
      <p:graphicFrame>
        <p:nvGraphicFramePr>
          <p:cNvPr id="4" name="Content Placeholder 3">
            <a:extLst>
              <a:ext uri="{FF2B5EF4-FFF2-40B4-BE49-F238E27FC236}">
                <a16:creationId xmlns:a16="http://schemas.microsoft.com/office/drawing/2014/main" id="{590DA6BE-E3FE-48DB-A16F-3A538D80A1F2}"/>
              </a:ext>
            </a:extLst>
          </p:cNvPr>
          <p:cNvGraphicFramePr>
            <a:graphicFrameLocks noGrp="1" noChangeAspect="1"/>
          </p:cNvGraphicFramePr>
          <p:nvPr>
            <p:ph idx="1"/>
            <p:extLst>
              <p:ext uri="{D42A27DB-BD31-4B8C-83A1-F6EECF244321}">
                <p14:modId xmlns:p14="http://schemas.microsoft.com/office/powerpoint/2010/main" val="4042203479"/>
              </p:ext>
            </p:extLst>
          </p:nvPr>
        </p:nvGraphicFramePr>
        <p:xfrm>
          <a:off x="1919288" y="2016125"/>
          <a:ext cx="8667750" cy="3449638"/>
        </p:xfrm>
        <a:graphic>
          <a:graphicData uri="http://schemas.openxmlformats.org/presentationml/2006/ole">
            <mc:AlternateContent xmlns:mc="http://schemas.openxmlformats.org/markup-compatibility/2006">
              <mc:Choice xmlns:v="urn:schemas-microsoft-com:vml" Requires="v">
                <p:oleObj spid="_x0000_s1029" name="Worksheet" r:id="rId4" imgW="4809985" imgH="1914621" progId="Excel.Sheet.12">
                  <p:link updateAutomatic="1"/>
                </p:oleObj>
              </mc:Choice>
              <mc:Fallback>
                <p:oleObj name="Worksheet" r:id="rId4" imgW="4809985" imgH="1914621" progId="Excel.Sheet.12">
                  <p:link updateAutomatic="1"/>
                  <p:pic>
                    <p:nvPicPr>
                      <p:cNvPr id="0" name=""/>
                      <p:cNvPicPr/>
                      <p:nvPr/>
                    </p:nvPicPr>
                    <p:blipFill>
                      <a:blip r:embed="rId5"/>
                      <a:stretch>
                        <a:fillRect/>
                      </a:stretch>
                    </p:blipFill>
                    <p:spPr>
                      <a:xfrm>
                        <a:off x="1919288" y="2016125"/>
                        <a:ext cx="8667750" cy="3449638"/>
                      </a:xfrm>
                      <a:prstGeom prst="rect">
                        <a:avLst/>
                      </a:prstGeom>
                    </p:spPr>
                  </p:pic>
                </p:oleObj>
              </mc:Fallback>
            </mc:AlternateContent>
          </a:graphicData>
        </a:graphic>
      </p:graphicFrame>
    </p:spTree>
    <p:extLst>
      <p:ext uri="{BB962C8B-B14F-4D97-AF65-F5344CB8AC3E}">
        <p14:creationId xmlns:p14="http://schemas.microsoft.com/office/powerpoint/2010/main" val="20448947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48</TotalTime>
  <Words>553</Words>
  <Application>Microsoft Office PowerPoint</Application>
  <PresentationFormat>Widescreen</PresentationFormat>
  <Paragraphs>40</Paragraphs>
  <Slides>7</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1</vt:i4>
      </vt:variant>
      <vt:variant>
        <vt:lpstr>Slide Titles</vt:lpstr>
      </vt:variant>
      <vt:variant>
        <vt:i4>7</vt:i4>
      </vt:variant>
    </vt:vector>
  </HeadingPairs>
  <TitlesOfParts>
    <vt:vector size="12" baseType="lpstr">
      <vt:lpstr>Arial</vt:lpstr>
      <vt:lpstr>Calibri</vt:lpstr>
      <vt:lpstr>Gill Sans MT</vt:lpstr>
      <vt:lpstr>Gallery</vt:lpstr>
      <vt:lpstr>E:\CIS 106 jGRASP\Major Projects\Assignment 4-Murrer Cody\Assignment4 Array.xlsx</vt:lpstr>
      <vt:lpstr>Cooking Manual</vt:lpstr>
      <vt:lpstr>Summary</vt:lpstr>
      <vt:lpstr>Input</vt:lpstr>
      <vt:lpstr>Hierarchy</vt:lpstr>
      <vt:lpstr>Processing</vt:lpstr>
      <vt:lpstr>output</vt:lpstr>
      <vt:lpstr>Data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Cooking Manual</dc:title>
  <dc:creator>CMurrer368</dc:creator>
  <cp:lastModifiedBy>CMurrer368</cp:lastModifiedBy>
  <cp:revision>6</cp:revision>
  <dcterms:created xsi:type="dcterms:W3CDTF">2018-05-16T23:52:04Z</dcterms:created>
  <dcterms:modified xsi:type="dcterms:W3CDTF">2018-05-17T00:40:56Z</dcterms:modified>
</cp:coreProperties>
</file>