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75F-47D8-4625-9E0A-6F0F36EB9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584DA-21E0-4927-8E84-8C18A315F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4D13-B192-4FC2-A7BB-C7AB1B28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18F65-AF0F-4F22-AA1E-FB80661C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9AB4-6E94-48BD-BDCE-83DD555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0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9A54-BFAE-4B43-AEEE-D9E19A85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77E9E-FBC6-4978-9F4B-2F3FDA7D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0CDB-EE23-4DE1-BBB8-F5A607F8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56CB-289A-4494-9EE8-A6EEBC45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BD07-3528-4AC9-ABBE-43AF1CD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8F11C-0155-47FC-84E4-63B7A2238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6DD3-5ADE-4A17-8451-257B6AA42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9778-B5CB-4A2E-B6BA-9EDDE32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12FA-03A2-48F4-85AF-E18D9D3A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33A6-0655-4D0C-BA45-BB14915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C8D8-D665-4687-A404-F8BD3DBB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BD6C-4867-4EF1-9A21-5292E370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B062-16CB-47CD-B023-E99FF4B6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1B27-A9DD-450C-9836-B7D73FF4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49B8-F77F-444A-8E85-33541975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967E-6963-4727-9432-5CE6EB1D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9F2D0-323F-439B-A934-E906E7C3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B5ED-25FA-4F11-95CA-846B5969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4009-8390-4969-8183-D8090B1D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C51FA-383A-473B-8047-A5AC6A61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A7B-DB01-42CE-BFEE-3480C04E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6046-B706-4A57-9635-7D869E9A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E81EB-B4E3-49C6-A483-824AF54F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0A4E-1D24-4804-BFB1-698DB2DC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86E72-BE24-43AF-ADDD-80743935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779F-A7F0-430D-8BFC-0F1E22F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2EF4-FC75-40B4-A4E6-9862AB28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6410-0695-41D4-8A62-80709C66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F424-9136-479D-B056-8F2474CF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1576-A46E-4A8B-BEFE-CDF0A9CAA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DAE84-541E-4164-BADE-C33DB89E8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FBBC7-084D-4194-A8CB-B10DB768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2D772-5C75-4E2C-BEE0-4CCC4962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5079E-00C3-4923-9FC1-436427B9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3746-932B-47F4-AF65-78FE98FE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2A847-63CD-41C2-A503-59E52D6F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A93BF-85CD-4D53-A135-CBC21830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49611-3C5F-47F3-B3BC-3FACEA0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06819-66B3-4250-8B8B-98FFBC9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B1342-E1F4-4520-BEA1-46D61045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E806A-1350-4201-9FA5-930C3A99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1ACE-2AD7-4BD3-8D90-47900E4E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7953-5817-4A5F-9E45-CAC55714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CC23-A596-4E75-BAFB-05500316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E17D5-18D4-4508-A48F-C30E57EE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C7D2B-8BA8-4F75-8A8B-1D092680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2A2A-5D09-4EB2-901D-531052E3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D53A-0750-4B30-A504-70B70438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2C2E-32FA-48CD-B2AE-05D20327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5EFA-83D6-4EA2-B2BF-C49BF668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67084-29A9-4D70-8593-C8442216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E2B9-9447-4C44-BA0C-3E311C28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B4FEF-3868-41BA-8DDC-AE8B1BC3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BF888-AD0F-4049-9E16-ACEB9636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AED8C-0BED-451D-BF48-470E168B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BF5A-DE5B-4D25-839E-515E450D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0730-EE52-4BEA-A3C4-813F2075A66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A44D-8C98-4DB7-986A-F0F7DEB21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6698-2110-491B-B806-EE06F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D623-5656-4551-ADCB-15532927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ortresslk.wordpress.com/2018/03/22/common-attack-types-on-switches/" TargetMode="External"/><Relationship Id="rId2" Type="http://schemas.openxmlformats.org/officeDocument/2006/relationships/hyperlink" Target="https://www.cisco.com/c/dam/en_us/training-events/le31/le46/cln/promo/share_the_wealth_contest/finalists/Hany_EL_Mokadem_Switch_Attacks_and_Countermeasur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sco.com/c/en/us/solutions/small-business/resource-center/networking/network-switch-how.html" TargetMode="External"/><Relationship Id="rId4" Type="http://schemas.openxmlformats.org/officeDocument/2006/relationships/hyperlink" Target="https://www.cloudflare.com/learning/network-layer/what-is-a-network-swit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80B1-5EC8-4C9E-8A4B-89210B84A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Switching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B5ABB-1771-4D6D-9E04-9818AE33A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Cody Murrer</a:t>
            </a:r>
          </a:p>
        </p:txBody>
      </p:sp>
    </p:spTree>
    <p:extLst>
      <p:ext uri="{BB962C8B-B14F-4D97-AF65-F5344CB8AC3E}">
        <p14:creationId xmlns:p14="http://schemas.microsoft.com/office/powerpoint/2010/main" val="283901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33ED-5EC5-4059-8E68-4E753A49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E358-6153-4E3E-98BD-1A2866B3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CC4A-28E3-4360-BBE0-C2C810E4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707F-4F88-4084-829F-FAEDE4FB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E6B4-CEEA-413F-ACE2-4CBF861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0897-130A-497D-BC06-4780FCD2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C89B-4926-45DB-9D86-7883F9F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21BF-24DD-4A98-9D4B-AE92F542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6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BFE8-40EA-4235-849B-F2D99388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FC9A-EAC7-4FD1-8952-96185910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97D3-D8AF-4FBB-B609-D811DBC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DD03-EC1D-4392-A965-368049A4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81A1-2D28-44E4-AF93-D4FAC5F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C042-5B5D-4D2B-B829-2C10622F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CB2E-EBF3-4568-BD53-429C1888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64D9-3BD1-4C8B-95D6-B9486225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76A-434B-4F31-AC6D-CCD66811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88E7-9A8C-4E4C-A0CD-36AFBE99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CA8A-69B3-4383-AC75-BDF40646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D39C-13F4-4D0E-B6DC-51F5C656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https://www.cisco.com/c/dam/en_us/training-events/le31/le46/cln/promo/share_the_wealth_contest/finalists/Hany_EL_Mokadem_Switch_Attacks_and_Countermeasures.pdf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https://digitalfortresslk.wordpress.com/2018/03/22/common-attack-types-on-switches/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https://www.cloudflare.com/learning/network-layer/what-is-a-network-switch/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https://www.cisco.com/c/en/us/solutions/small-business/resource-center/networking/network-switch-how.html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0A7-0E9A-4708-99E0-5A8B6120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network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5DD-81C4-47D8-A023-81C093D2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0E11-50DB-46FB-A608-F55AB687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switches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70F3-B58D-493D-9DA5-780F99C7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660E-10BF-4799-AAB7-BAF2EA9D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network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DDEC-9E8B-49CE-8B08-3D1AE427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5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33B9-259C-497B-B63E-BC8DC1F1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on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852A-255D-471E-8345-A1DF056E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43BD-BAF8-4B7E-AA6F-B2EE41C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1DB5-05BE-4381-964D-FBFFE5D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091A-2F9E-4ACF-A3CD-9AD3CC86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7C8A-689C-4FF2-962B-2CAB9692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7A5-E3DB-4345-A727-C46A34A1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Protocol(STP)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24EC-8A4E-4800-A41E-903E2E42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89F9-E2CB-4E3A-9E0C-257140F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4E50-01CC-4B6E-A88B-E31952C0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144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Network Switching Security</vt:lpstr>
      <vt:lpstr>What are network switches</vt:lpstr>
      <vt:lpstr>How network switches work</vt:lpstr>
      <vt:lpstr>Different types of network switches</vt:lpstr>
      <vt:lpstr>Attacks on switches</vt:lpstr>
      <vt:lpstr>ARP Spoofing</vt:lpstr>
      <vt:lpstr>PowerPoint Presentation</vt:lpstr>
      <vt:lpstr>Spanning Tree Protocol(STP) Attack</vt:lpstr>
      <vt:lpstr>PowerPoint Presentation</vt:lpstr>
      <vt:lpstr>MAC Flooding</vt:lpstr>
      <vt:lpstr>PowerPoint Presentation</vt:lpstr>
      <vt:lpstr>MAC Spoofing</vt:lpstr>
      <vt:lpstr>PowerPoint Presentation</vt:lpstr>
      <vt:lpstr>Server Spoofing</vt:lpstr>
      <vt:lpstr>PowerPoint Presentation</vt:lpstr>
      <vt:lpstr>VLAN Hopping</vt:lpstr>
      <vt:lpstr>PowerPoint Presentation</vt:lpstr>
      <vt:lpstr>Implementations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Switching Security</dc:title>
  <dc:creator>Cody Murrer</dc:creator>
  <cp:lastModifiedBy>Cody Murrer</cp:lastModifiedBy>
  <cp:revision>2</cp:revision>
  <dcterms:created xsi:type="dcterms:W3CDTF">2021-11-30T18:07:45Z</dcterms:created>
  <dcterms:modified xsi:type="dcterms:W3CDTF">2021-11-30T20:16:30Z</dcterms:modified>
</cp:coreProperties>
</file>