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5.xml.rels" ContentType="application/vnd.openxmlformats-package.relationships+xml"/>
  <Override PartName="/ppt/notesSlides/_rels/notesSlide13.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3.xml.rels" ContentType="application/vnd.openxmlformats-package.relationships+xml"/>
  <Override PartName="/ppt/notesSlides/_rels/notesSlide20.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21.xml.rels" ContentType="application/vnd.openxmlformats-package.relationships+xml"/>
  <Override PartName="/ppt/notesSlides/_rels/notesSlide15.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media/image26.jpeg" ContentType="image/jpeg"/>
  <Override PartName="/ppt/media/image4.png" ContentType="image/png"/>
  <Override PartName="/ppt/media/image27.jpeg" ContentType="image/jpeg"/>
  <Override PartName="/ppt/media/image10.png" ContentType="image/png"/>
  <Override PartName="/ppt/media/image5.png" ContentType="image/png"/>
  <Override PartName="/ppt/media/image29.jpeg" ContentType="image/jpe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0.jpeg" ContentType="image/jpeg"/>
  <Override PartName="/ppt/media/image15.png" ContentType="image/png"/>
  <Override PartName="/ppt/media/image3.png" ContentType="image/png"/>
  <Override PartName="/ppt/media/image2.wmf" ContentType="image/x-wmf"/>
  <Override PartName="/ppt/media/image1.png" ContentType="image/png"/>
  <Override PartName="/ppt/media/image14.png" ContentType="image/png"/>
  <Override PartName="/ppt/media/image16.png" ContentType="image/png"/>
  <Override PartName="/ppt/media/image17.png" ContentType="image/png"/>
  <Override PartName="/ppt/media/image18.png" ContentType="image/png"/>
  <Override PartName="/ppt/media/image20.png" ContentType="image/png"/>
  <Override PartName="/ppt/media/image28.jpeg" ContentType="image/jpeg"/>
  <Override PartName="/ppt/media/image19.png" ContentType="image/png"/>
  <Override PartName="/ppt/media/image21.png" ContentType="image/png"/>
  <Override PartName="/ppt/media/image24.jpeg" ContentType="image/jpeg"/>
  <Override PartName="/ppt/media/image22.png" ContentType="image/png"/>
  <Override PartName="/ppt/media/image23.png" ContentType="image/png"/>
  <Override PartName="/ppt/media/image25.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p:notesSz cx="9925050" cy="66659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a:t>
            </a:r>
            <a:r>
              <a:rPr b="0" lang="en-GB" sz="2000" spc="-1" strike="noStrike">
                <a:latin typeface="Arial"/>
              </a:rPr>
              <a:t>k </a:t>
            </a:r>
            <a:r>
              <a:rPr b="0" lang="en-GB" sz="2000" spc="-1" strike="noStrike">
                <a:latin typeface="Arial"/>
              </a:rPr>
              <a:t>to </a:t>
            </a:r>
            <a:r>
              <a:rPr b="0" lang="en-GB" sz="2000" spc="-1" strike="noStrike">
                <a:latin typeface="Arial"/>
              </a:rPr>
              <a:t>e</a:t>
            </a:r>
            <a:r>
              <a:rPr b="0" lang="en-GB" sz="2000" spc="-1" strike="noStrike">
                <a:latin typeface="Arial"/>
              </a:rPr>
              <a:t>di</a:t>
            </a:r>
            <a:r>
              <a:rPr b="0" lang="en-GB" sz="2000" spc="-1" strike="noStrike">
                <a:latin typeface="Arial"/>
              </a:rPr>
              <a:t>t </a:t>
            </a:r>
            <a:r>
              <a:rPr b="0" lang="en-GB" sz="2000" spc="-1" strike="noStrike">
                <a:latin typeface="Arial"/>
              </a:rPr>
              <a:t>th</a:t>
            </a:r>
            <a:r>
              <a:rPr b="0" lang="en-GB" sz="2000" spc="-1" strike="noStrike">
                <a:latin typeface="Arial"/>
              </a:rPr>
              <a:t>e </a:t>
            </a:r>
            <a:r>
              <a:rPr b="0" lang="en-GB" sz="2000" spc="-1" strike="noStrike">
                <a:latin typeface="Arial"/>
              </a:rPr>
              <a:t>n</a:t>
            </a:r>
            <a:r>
              <a:rPr b="0" lang="en-GB" sz="2000" spc="-1" strike="noStrike">
                <a:latin typeface="Arial"/>
              </a:rPr>
              <a:t>ot</a:t>
            </a:r>
            <a:r>
              <a:rPr b="0" lang="en-GB" sz="2000" spc="-1" strike="noStrike">
                <a:latin typeface="Arial"/>
              </a:rPr>
              <a:t>e</a:t>
            </a:r>
            <a:r>
              <a:rPr b="0" lang="en-GB" sz="2000" spc="-1" strike="noStrike">
                <a:latin typeface="Arial"/>
              </a:rPr>
              <a:t>s </a:t>
            </a:r>
            <a:r>
              <a:rPr b="0" lang="en-GB" sz="2000" spc="-1" strike="noStrike">
                <a:latin typeface="Arial"/>
              </a:rPr>
              <a:t>fo</a:t>
            </a:r>
            <a:r>
              <a:rPr b="0" lang="en-GB" sz="2000" spc="-1" strike="noStrike">
                <a:latin typeface="Arial"/>
              </a:rPr>
              <a:t>r</a:t>
            </a:r>
            <a:r>
              <a:rPr b="0" lang="en-GB" sz="2000" spc="-1" strike="noStrike">
                <a:latin typeface="Arial"/>
              </a:rPr>
              <a:t>m</a:t>
            </a:r>
            <a:r>
              <a:rPr b="0" lang="en-GB" sz="2000" spc="-1" strike="noStrike">
                <a:latin typeface="Arial"/>
              </a:rPr>
              <a:t>at</a:t>
            </a:r>
            <a:endParaRPr b="0" lang="en-GB"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D28914B-104C-42CE-A067-CDBEE6DB6EBC}"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2739960" y="500040"/>
            <a:ext cx="4443840" cy="2499120"/>
          </a:xfrm>
          <a:prstGeom prst="rect">
            <a:avLst/>
          </a:prstGeom>
        </p:spPr>
      </p:sp>
      <p:sp>
        <p:nvSpPr>
          <p:cNvPr id="224" name="PlaceHolder 2"/>
          <p:cNvSpPr>
            <a:spLocks noGrp="1"/>
          </p:cNvSpPr>
          <p:nvPr>
            <p:ph type="body"/>
          </p:nvPr>
        </p:nvSpPr>
        <p:spPr>
          <a:xfrm>
            <a:off x="992520" y="3166200"/>
            <a:ext cx="7939080" cy="2998440"/>
          </a:xfrm>
          <a:prstGeom prst="rect">
            <a:avLst/>
          </a:prstGeom>
        </p:spPr>
        <p:txBody>
          <a:bodyPr lIns="90720" rIns="90720" tIns="45360" bIns="45360">
            <a:noAutofit/>
          </a:bodyPr>
          <a:p>
            <a:endParaRPr b="0" lang="en-GB" sz="2000" spc="-1" strike="noStrike">
              <a:latin typeface="Arial"/>
            </a:endParaRPr>
          </a:p>
        </p:txBody>
      </p:sp>
      <p:sp>
        <p:nvSpPr>
          <p:cNvPr id="225"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680068B7-9432-458D-BF7E-CEC5869D4A9F}" type="slidenum">
              <a:rPr b="0" lang="en-US" sz="1200" spc="-1" strike="noStrike">
                <a:solidFill>
                  <a:srgbClr val="000000"/>
                </a:solidFill>
                <a:latin typeface="+mn-lt"/>
              </a:rPr>
              <a:t>21</a:t>
            </a:fld>
            <a:endParaRPr b="0" lang="en-GB"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2739960" y="500040"/>
            <a:ext cx="4443840" cy="2499120"/>
          </a:xfrm>
          <a:prstGeom prst="rect">
            <a:avLst/>
          </a:prstGeom>
        </p:spPr>
      </p:sp>
      <p:sp>
        <p:nvSpPr>
          <p:cNvPr id="248"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49"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51A55208-F1F6-4840-9FEE-7A5CEB35027F}"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2739960" y="500040"/>
            <a:ext cx="4443840" cy="2499120"/>
          </a:xfrm>
          <a:prstGeom prst="rect">
            <a:avLst/>
          </a:prstGeom>
        </p:spPr>
      </p:sp>
      <p:sp>
        <p:nvSpPr>
          <p:cNvPr id="251"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52"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72BFD54-F099-4A72-B5A6-D319E43DF7A8}"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2739960" y="500040"/>
            <a:ext cx="4443840" cy="2499120"/>
          </a:xfrm>
          <a:prstGeom prst="rect">
            <a:avLst/>
          </a:prstGeom>
        </p:spPr>
      </p:sp>
      <p:sp>
        <p:nvSpPr>
          <p:cNvPr id="254" name="PlaceHolder 2"/>
          <p:cNvSpPr>
            <a:spLocks noGrp="1"/>
          </p:cNvSpPr>
          <p:nvPr>
            <p:ph type="body"/>
          </p:nvPr>
        </p:nvSpPr>
        <p:spPr>
          <a:xfrm>
            <a:off x="992520" y="3166200"/>
            <a:ext cx="7939080" cy="2998440"/>
          </a:xfrm>
          <a:prstGeom prst="rect">
            <a:avLst/>
          </a:prstGeom>
        </p:spPr>
        <p:txBody>
          <a:bodyPr lIns="90720" rIns="90720" tIns="45360" bIns="45360">
            <a:noAutofit/>
          </a:bodyPr>
          <a:p>
            <a:endParaRPr b="0" lang="en-GB" sz="2000" spc="-1" strike="noStrike">
              <a:latin typeface="Arial"/>
            </a:endParaRPr>
          </a:p>
        </p:txBody>
      </p:sp>
      <p:sp>
        <p:nvSpPr>
          <p:cNvPr id="255"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DA5BC60D-D3F4-4D80-8932-0ACE54FB9C67}"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2739960" y="500040"/>
            <a:ext cx="4443840" cy="2499120"/>
          </a:xfrm>
          <a:prstGeom prst="rect">
            <a:avLst/>
          </a:prstGeom>
        </p:spPr>
      </p:sp>
      <p:sp>
        <p:nvSpPr>
          <p:cNvPr id="257"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58"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39CD3F6C-105F-44ED-9CD7-7700D869AF99}"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2739960" y="500040"/>
            <a:ext cx="4443840" cy="2499120"/>
          </a:xfrm>
          <a:prstGeom prst="rect">
            <a:avLst/>
          </a:prstGeom>
        </p:spPr>
      </p:sp>
      <p:sp>
        <p:nvSpPr>
          <p:cNvPr id="260" name="PlaceHolder 2"/>
          <p:cNvSpPr>
            <a:spLocks noGrp="1"/>
          </p:cNvSpPr>
          <p:nvPr>
            <p:ph type="body"/>
          </p:nvPr>
        </p:nvSpPr>
        <p:spPr>
          <a:xfrm>
            <a:off x="992520" y="3166200"/>
            <a:ext cx="7939080" cy="2998440"/>
          </a:xfrm>
          <a:prstGeom prst="rect">
            <a:avLst/>
          </a:prstGeom>
        </p:spPr>
        <p:txBody>
          <a:bodyPr lIns="90720" rIns="90720" tIns="45360" bIns="45360">
            <a:noAutofit/>
          </a:bodyPr>
          <a:p>
            <a:endParaRPr b="0" lang="en-GB" sz="2000" spc="-1" strike="noStrike">
              <a:latin typeface="Arial"/>
            </a:endParaRPr>
          </a:p>
        </p:txBody>
      </p:sp>
      <p:sp>
        <p:nvSpPr>
          <p:cNvPr id="261"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BA3C5B28-D0E3-497A-821D-15E6FF13D70C}"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2739960" y="500040"/>
            <a:ext cx="4443840" cy="2499120"/>
          </a:xfrm>
          <a:prstGeom prst="rect">
            <a:avLst/>
          </a:prstGeom>
        </p:spPr>
      </p:sp>
      <p:sp>
        <p:nvSpPr>
          <p:cNvPr id="263"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64"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78279DE-BDDB-4278-A3D5-EBC73DB2DE95}"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2739960" y="500040"/>
            <a:ext cx="4443840" cy="2499120"/>
          </a:xfrm>
          <a:prstGeom prst="rect">
            <a:avLst/>
          </a:prstGeom>
        </p:spPr>
      </p:sp>
      <p:sp>
        <p:nvSpPr>
          <p:cNvPr id="266" name="PlaceHolder 2"/>
          <p:cNvSpPr>
            <a:spLocks noGrp="1"/>
          </p:cNvSpPr>
          <p:nvPr>
            <p:ph type="body"/>
          </p:nvPr>
        </p:nvSpPr>
        <p:spPr>
          <a:xfrm>
            <a:off x="992520" y="3166200"/>
            <a:ext cx="7939080" cy="2998440"/>
          </a:xfrm>
          <a:prstGeom prst="rect">
            <a:avLst/>
          </a:prstGeom>
        </p:spPr>
        <p:txBody>
          <a:bodyPr lIns="90720" rIns="90720" tIns="45360" bIns="45360">
            <a:noAutofit/>
          </a:bodyPr>
          <a:p>
            <a:endParaRPr b="0" lang="en-GB" sz="2000" spc="-1" strike="noStrike">
              <a:latin typeface="Arial"/>
            </a:endParaRPr>
          </a:p>
        </p:txBody>
      </p:sp>
      <p:sp>
        <p:nvSpPr>
          <p:cNvPr id="267"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41ECC09-402B-4B48-AF8B-E1208405658E}"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2739960" y="500040"/>
            <a:ext cx="4443840" cy="2499120"/>
          </a:xfrm>
          <a:prstGeom prst="rect">
            <a:avLst/>
          </a:prstGeom>
        </p:spPr>
      </p:sp>
      <p:sp>
        <p:nvSpPr>
          <p:cNvPr id="269"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70"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52791B27-FD77-40E1-BCC8-6CD989105D89}"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2739960" y="500040"/>
            <a:ext cx="4443840" cy="2499120"/>
          </a:xfrm>
          <a:prstGeom prst="rect">
            <a:avLst/>
          </a:prstGeom>
        </p:spPr>
      </p:sp>
      <p:sp>
        <p:nvSpPr>
          <p:cNvPr id="272" name="PlaceHolder 2"/>
          <p:cNvSpPr>
            <a:spLocks noGrp="1"/>
          </p:cNvSpPr>
          <p:nvPr>
            <p:ph type="body"/>
          </p:nvPr>
        </p:nvSpPr>
        <p:spPr>
          <a:xfrm>
            <a:off x="992520" y="3166200"/>
            <a:ext cx="7939080" cy="2998440"/>
          </a:xfrm>
          <a:prstGeom prst="rect">
            <a:avLst/>
          </a:prstGeom>
        </p:spPr>
        <p:txBody>
          <a:bodyPr lIns="90720" rIns="90720" tIns="45360" bIns="45360">
            <a:noAutofit/>
          </a:bodyPr>
          <a:p>
            <a:endParaRPr b="0" lang="en-GB" sz="2000" spc="-1" strike="noStrike">
              <a:latin typeface="Arial"/>
            </a:endParaRPr>
          </a:p>
        </p:txBody>
      </p:sp>
      <p:sp>
        <p:nvSpPr>
          <p:cNvPr id="273"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1B46FED-EE74-4DD4-BC23-F3080DA03524}"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2739960" y="500040"/>
            <a:ext cx="4443840" cy="2499120"/>
          </a:xfrm>
          <a:prstGeom prst="rect">
            <a:avLst/>
          </a:prstGeom>
        </p:spPr>
      </p:sp>
      <p:sp>
        <p:nvSpPr>
          <p:cNvPr id="227"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The internet is full of more or less competent advice on how to get rich </a:t>
            </a:r>
            <a:r>
              <a:rPr b="0" lang="en-US" sz="2000" spc="-1" strike="noStrike">
                <a:latin typeface="Arial"/>
              </a:rPr>
              <a:t>one way or another. The screenshots here are from </a:t>
            </a:r>
            <a:r>
              <a:rPr b="0" i="1" lang="en-US" sz="2000" spc="-1" strike="noStrike">
                <a:latin typeface="Arial"/>
              </a:rPr>
              <a:t>relatively </a:t>
            </a:r>
            <a:r>
              <a:rPr b="0" lang="en-US" sz="2000" spc="-1" strike="noStrike">
                <a:latin typeface="Arial"/>
              </a:rPr>
              <a:t>serious </a:t>
            </a:r>
            <a:r>
              <a:rPr b="0" lang="en-US" sz="2000" spc="-1" strike="noStrike">
                <a:latin typeface="Arial"/>
              </a:rPr>
              <a:t>publications like forbes, business insider or medium. But also from </a:t>
            </a:r>
            <a:r>
              <a:rPr b="0" lang="en-US" sz="2000" spc="-1" strike="noStrike">
                <a:latin typeface="Arial"/>
              </a:rPr>
              <a:t>YouTube.</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This spawn</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28"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5BAF962C-508C-4851-9933-94DAAAAA387E}"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2739960" y="500040"/>
            <a:ext cx="4443840" cy="2499120"/>
          </a:xfrm>
          <a:prstGeom prst="rect">
            <a:avLst/>
          </a:prstGeom>
        </p:spPr>
      </p:sp>
      <p:sp>
        <p:nvSpPr>
          <p:cNvPr id="275" name="PlaceHolder 2"/>
          <p:cNvSpPr>
            <a:spLocks noGrp="1"/>
          </p:cNvSpPr>
          <p:nvPr>
            <p:ph type="body"/>
          </p:nvPr>
        </p:nvSpPr>
        <p:spPr>
          <a:xfrm>
            <a:off x="992520" y="3166200"/>
            <a:ext cx="7939080" cy="2998440"/>
          </a:xfrm>
          <a:prstGeom prst="rect">
            <a:avLst/>
          </a:prstGeom>
        </p:spPr>
        <p:txBody>
          <a:bodyPr lIns="90720" rIns="90720" tIns="45360" bIns="45360">
            <a:noAutofit/>
          </a:bodyPr>
          <a:p>
            <a:endParaRPr b="0" lang="en-GB" sz="2000" spc="-1" strike="noStrike">
              <a:latin typeface="Arial"/>
            </a:endParaRPr>
          </a:p>
        </p:txBody>
      </p:sp>
      <p:sp>
        <p:nvSpPr>
          <p:cNvPr id="276"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26D4D7A-D5AC-46D8-9133-8EECEBAEDCBA}"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2739960" y="500040"/>
            <a:ext cx="4443840" cy="2499120"/>
          </a:xfrm>
          <a:prstGeom prst="rect">
            <a:avLst/>
          </a:prstGeom>
        </p:spPr>
      </p:sp>
      <p:sp>
        <p:nvSpPr>
          <p:cNvPr id="278" name="PlaceHolder 2"/>
          <p:cNvSpPr>
            <a:spLocks noGrp="1"/>
          </p:cNvSpPr>
          <p:nvPr>
            <p:ph type="body"/>
          </p:nvPr>
        </p:nvSpPr>
        <p:spPr>
          <a:xfrm>
            <a:off x="992520" y="3166200"/>
            <a:ext cx="7939080" cy="2998440"/>
          </a:xfrm>
          <a:prstGeom prst="rect">
            <a:avLst/>
          </a:prstGeom>
        </p:spPr>
        <p:txBody>
          <a:bodyPr lIns="90720" rIns="90720" tIns="45360" bIns="45360">
            <a:noAutofit/>
          </a:bodyPr>
          <a:p>
            <a:endParaRPr b="0" lang="en-GB" sz="2000" spc="-1" strike="noStrike">
              <a:latin typeface="Arial"/>
            </a:endParaRPr>
          </a:p>
        </p:txBody>
      </p:sp>
      <p:sp>
        <p:nvSpPr>
          <p:cNvPr id="279"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5F071BB2-1ECB-43C7-B8E7-F1A54DB9E537}" type="slidenum">
              <a:rPr b="0" lang="en-US" sz="1200" spc="-1" strike="noStrike">
                <a:solidFill>
                  <a:srgbClr val="000000"/>
                </a:solidFill>
                <a:latin typeface="+mn-lt"/>
              </a:rPr>
              <a:t>&lt;number&gt;</a:t>
            </a:fld>
            <a:endParaRPr b="0" lang="en-GB"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2739960" y="500040"/>
            <a:ext cx="4443840" cy="2499120"/>
          </a:xfrm>
          <a:prstGeom prst="rect">
            <a:avLst/>
          </a:prstGeom>
        </p:spPr>
      </p:sp>
      <p:sp>
        <p:nvSpPr>
          <p:cNvPr id="230"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Th</a:t>
            </a:r>
            <a:r>
              <a:rPr b="0" lang="en-US" sz="2000" spc="-1" strike="noStrike">
                <a:latin typeface="Arial"/>
              </a:rPr>
              <a:t>e</a:t>
            </a:r>
            <a:r>
              <a:rPr b="0" lang="en-US" sz="2000" spc="-1" strike="noStrike">
                <a:latin typeface="Arial"/>
              </a:rPr>
              <a:t>r</a:t>
            </a:r>
            <a:r>
              <a:rPr b="0" lang="en-US" sz="2000" spc="-1" strike="noStrike">
                <a:latin typeface="Arial"/>
              </a:rPr>
              <a:t>e </a:t>
            </a:r>
            <a:r>
              <a:rPr b="0" lang="en-US" sz="2000" spc="-1" strike="noStrike">
                <a:latin typeface="Arial"/>
              </a:rPr>
              <a:t>e</a:t>
            </a:r>
            <a:r>
              <a:rPr b="0" lang="en-US" sz="2000" spc="-1" strike="noStrike">
                <a:latin typeface="Arial"/>
              </a:rPr>
              <a:t>x</a:t>
            </a:r>
            <a:r>
              <a:rPr b="0" lang="en-US" sz="2000" spc="-1" strike="noStrike">
                <a:latin typeface="Arial"/>
              </a:rPr>
              <a:t>i</a:t>
            </a:r>
            <a:r>
              <a:rPr b="0" lang="en-US" sz="2000" spc="-1" strike="noStrike">
                <a:latin typeface="Arial"/>
              </a:rPr>
              <a:t>s</a:t>
            </a:r>
            <a:r>
              <a:rPr b="0" lang="en-US" sz="2000" spc="-1" strike="noStrike">
                <a:latin typeface="Arial"/>
              </a:rPr>
              <a:t>t </a:t>
            </a:r>
            <a:r>
              <a:rPr b="0" lang="en-US" sz="2000" spc="-1" strike="noStrike">
                <a:latin typeface="Arial"/>
              </a:rPr>
              <a:t>s</a:t>
            </a:r>
            <a:r>
              <a:rPr b="0" lang="en-US" sz="2000" spc="-1" strike="noStrike">
                <a:latin typeface="Arial"/>
              </a:rPr>
              <a:t>e</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a</a:t>
            </a:r>
            <a:r>
              <a:rPr b="0" lang="en-US" sz="2000" spc="-1" strike="noStrike">
                <a:latin typeface="Arial"/>
              </a:rPr>
              <a:t>l </a:t>
            </a:r>
            <a:r>
              <a:rPr b="0" lang="en-US" sz="2000" spc="-1" strike="noStrike">
                <a:latin typeface="Arial"/>
              </a:rPr>
              <a:t>t</a:t>
            </a:r>
            <a:r>
              <a:rPr b="0" lang="en-US" sz="2000" spc="-1" strike="noStrike">
                <a:latin typeface="Arial"/>
              </a:rPr>
              <a:t>o </a:t>
            </a:r>
            <a:r>
              <a:rPr b="0" lang="en-US" sz="2000" spc="-1" strike="noStrike">
                <a:latin typeface="Arial"/>
              </a:rPr>
              <a:t>“</a:t>
            </a:r>
            <a:r>
              <a:rPr b="0" lang="en-US" sz="2000" spc="-1" strike="noStrike">
                <a:latin typeface="Arial"/>
              </a:rPr>
              <a:t>e</a:t>
            </a:r>
            <a:r>
              <a:rPr b="0" lang="en-US" sz="2000" spc="-1" strike="noStrike">
                <a:latin typeface="Arial"/>
              </a:rPr>
              <a:t>a</a:t>
            </a:r>
            <a:r>
              <a:rPr b="0" lang="en-US" sz="2000" spc="-1" strike="noStrike">
                <a:latin typeface="Arial"/>
              </a:rPr>
              <a:t>r</a:t>
            </a:r>
            <a:r>
              <a:rPr b="0" lang="en-US" sz="2000" spc="-1" strike="noStrike">
                <a:latin typeface="Arial"/>
              </a:rPr>
              <a:t>n </a:t>
            </a:r>
            <a:r>
              <a:rPr b="0" lang="en-US" sz="2000" spc="-1" strike="noStrike">
                <a:latin typeface="Arial"/>
              </a:rPr>
              <a:t>m</a:t>
            </a:r>
            <a:r>
              <a:rPr b="0" lang="en-US" sz="2000" spc="-1" strike="noStrike">
                <a:latin typeface="Arial"/>
              </a:rPr>
              <a:t>o</a:t>
            </a:r>
            <a:r>
              <a:rPr b="0" lang="en-US" sz="2000" spc="-1" strike="noStrike">
                <a:latin typeface="Arial"/>
              </a:rPr>
              <a:t>n</a:t>
            </a:r>
            <a:r>
              <a:rPr b="0" lang="en-US" sz="2000" spc="-1" strike="noStrike">
                <a:latin typeface="Arial"/>
              </a:rPr>
              <a:t>e</a:t>
            </a:r>
            <a:r>
              <a:rPr b="0" lang="en-US" sz="2000" spc="-1" strike="noStrike">
                <a:latin typeface="Arial"/>
              </a:rPr>
              <a:t>y </a:t>
            </a:r>
            <a:r>
              <a:rPr b="0" lang="en-US" sz="2000" spc="-1" strike="noStrike">
                <a:latin typeface="Arial"/>
              </a:rPr>
              <a:t>o</a:t>
            </a:r>
            <a:r>
              <a:rPr b="0" lang="en-US" sz="2000" spc="-1" strike="noStrike">
                <a:latin typeface="Arial"/>
              </a:rPr>
              <a:t>n </a:t>
            </a:r>
            <a:r>
              <a:rPr b="0" lang="en-US" sz="2000" spc="-1" strike="noStrike">
                <a:latin typeface="Arial"/>
              </a:rPr>
              <a:t>t</a:t>
            </a:r>
            <a:r>
              <a:rPr b="0" lang="en-US" sz="2000" spc="-1" strike="noStrike">
                <a:latin typeface="Arial"/>
              </a:rPr>
              <a:t>h</a:t>
            </a:r>
            <a:r>
              <a:rPr b="0" lang="en-US" sz="2000" spc="-1" strike="noStrike">
                <a:latin typeface="Arial"/>
              </a:rPr>
              <a:t>e </a:t>
            </a:r>
            <a:r>
              <a:rPr b="0" lang="en-US" sz="2000" spc="-1" strike="noStrike">
                <a:latin typeface="Arial"/>
              </a:rPr>
              <a:t>i</a:t>
            </a:r>
            <a:r>
              <a:rPr b="0" lang="en-US" sz="2000" spc="-1" strike="noStrike">
                <a:latin typeface="Arial"/>
              </a:rPr>
              <a:t>n</a:t>
            </a:r>
            <a:r>
              <a:rPr b="0" lang="en-US" sz="2000" spc="-1" strike="noStrike">
                <a:latin typeface="Arial"/>
              </a:rPr>
              <a:t>t</a:t>
            </a:r>
            <a:r>
              <a:rPr b="0" lang="en-US" sz="2000" spc="-1" strike="noStrike">
                <a:latin typeface="Arial"/>
              </a:rPr>
              <a:t>e</a:t>
            </a:r>
            <a:r>
              <a:rPr b="0" lang="en-US" sz="2000" spc="-1" strike="noStrike">
                <a:latin typeface="Arial"/>
              </a:rPr>
              <a:t>r</a:t>
            </a:r>
            <a:r>
              <a:rPr b="0" lang="en-US" sz="2000" spc="-1" strike="noStrike">
                <a:latin typeface="Arial"/>
              </a:rPr>
              <a:t>n</a:t>
            </a:r>
            <a:r>
              <a:rPr b="0" lang="en-US" sz="2000" spc="-1" strike="noStrike">
                <a:latin typeface="Arial"/>
              </a:rPr>
              <a:t>e</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s</a:t>
            </a:r>
            <a:r>
              <a:rPr b="0" lang="en-US" sz="2000" spc="-1" strike="noStrike">
                <a:latin typeface="Arial"/>
              </a:rPr>
              <a:t>e </a:t>
            </a:r>
            <a:r>
              <a:rPr b="0" lang="en-US" sz="2000" spc="-1" strike="noStrike">
                <a:latin typeface="Arial"/>
              </a:rPr>
              <a:t>m</a:t>
            </a:r>
            <a:r>
              <a:rPr b="0" lang="en-US" sz="2000" spc="-1" strike="noStrike">
                <a:latin typeface="Arial"/>
              </a:rPr>
              <a:t>o</a:t>
            </a:r>
            <a:r>
              <a:rPr b="0" lang="en-US" sz="2000" spc="-1" strike="noStrike">
                <a:latin typeface="Arial"/>
              </a:rPr>
              <a:t>s</a:t>
            </a:r>
            <a:r>
              <a:rPr b="0" lang="en-US" sz="2000" spc="-1" strike="noStrike">
                <a:latin typeface="Arial"/>
              </a:rPr>
              <a:t>tl</a:t>
            </a:r>
            <a:r>
              <a:rPr b="0" lang="en-US" sz="2000" spc="-1" strike="noStrike">
                <a:latin typeface="Arial"/>
              </a:rPr>
              <a:t>y </a:t>
            </a:r>
            <a:r>
              <a:rPr b="0" lang="en-US" sz="2000" spc="-1" strike="noStrike">
                <a:latin typeface="Arial"/>
              </a:rPr>
              <a:t>i</a:t>
            </a:r>
            <a:r>
              <a:rPr b="0" lang="en-US" sz="2000" spc="-1" strike="noStrike">
                <a:latin typeface="Arial"/>
              </a:rPr>
              <a:t>n</a:t>
            </a:r>
            <a:r>
              <a:rPr b="0" lang="en-US" sz="2000" spc="-1" strike="noStrike">
                <a:latin typeface="Arial"/>
              </a:rPr>
              <a:t>c</a:t>
            </a:r>
            <a:r>
              <a:rPr b="0" lang="en-US" sz="2000" spc="-1" strike="noStrike">
                <a:latin typeface="Arial"/>
              </a:rPr>
              <a:t>l</a:t>
            </a:r>
            <a:r>
              <a:rPr b="0" lang="en-US" sz="2000" spc="-1" strike="noStrike">
                <a:latin typeface="Arial"/>
              </a:rPr>
              <a:t>u</a:t>
            </a:r>
            <a:r>
              <a:rPr b="0" lang="en-US" sz="2000" spc="-1" strike="noStrike">
                <a:latin typeface="Arial"/>
              </a:rPr>
              <a:t>d</a:t>
            </a:r>
            <a:r>
              <a:rPr b="0" lang="en-US" sz="2000" spc="-1" strike="noStrike">
                <a:latin typeface="Arial"/>
              </a:rPr>
              <a:t>e </a:t>
            </a:r>
            <a:r>
              <a:rPr b="0" lang="en-US" sz="2000" spc="-1" strike="noStrike">
                <a:latin typeface="Arial"/>
              </a:rPr>
              <a:t>b</a:t>
            </a:r>
            <a:r>
              <a:rPr b="0" lang="en-US" sz="2000" spc="-1" strike="noStrike">
                <a:latin typeface="Arial"/>
              </a:rPr>
              <a:t>l</a:t>
            </a:r>
            <a:r>
              <a:rPr b="0" lang="en-US" sz="2000" spc="-1" strike="noStrike">
                <a:latin typeface="Arial"/>
              </a:rPr>
              <a:t>o</a:t>
            </a:r>
            <a:r>
              <a:rPr b="0" lang="en-US" sz="2000" spc="-1" strike="noStrike">
                <a:latin typeface="Arial"/>
              </a:rPr>
              <a:t>g</a:t>
            </a:r>
            <a:r>
              <a:rPr b="0" lang="en-US" sz="2000" spc="-1" strike="noStrike">
                <a:latin typeface="Arial"/>
              </a:rPr>
              <a:t>g</a:t>
            </a:r>
            <a:r>
              <a:rPr b="0" lang="en-US" sz="2000" spc="-1" strike="noStrike">
                <a:latin typeface="Arial"/>
              </a:rPr>
              <a:t>i</a:t>
            </a:r>
            <a:r>
              <a:rPr b="0" lang="en-US" sz="2000" spc="-1" strike="noStrike">
                <a:latin typeface="Arial"/>
              </a:rPr>
              <a:t>n</a:t>
            </a:r>
            <a:r>
              <a:rPr b="0" lang="en-US" sz="2000" spc="-1" strike="noStrike">
                <a:latin typeface="Arial"/>
              </a:rPr>
              <a:t>g </a:t>
            </a:r>
            <a:r>
              <a:rPr b="0" lang="en-US" sz="2000" spc="-1" strike="noStrike">
                <a:latin typeface="Arial"/>
              </a:rPr>
              <a:t>/ </a:t>
            </a:r>
            <a:r>
              <a:rPr b="0" lang="en-US" sz="2000" spc="-1" strike="noStrike">
                <a:latin typeface="Arial"/>
              </a:rPr>
              <a:t>w</a:t>
            </a:r>
            <a:r>
              <a:rPr b="0" lang="en-US" sz="2000" spc="-1" strike="noStrike">
                <a:latin typeface="Arial"/>
              </a:rPr>
              <a:t>ri</a:t>
            </a:r>
            <a:r>
              <a:rPr b="0" lang="en-US" sz="2000" spc="-1" strike="noStrike">
                <a:latin typeface="Arial"/>
              </a:rPr>
              <a:t>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lli</a:t>
            </a:r>
            <a:r>
              <a:rPr b="0" lang="en-US" sz="2000" spc="-1" strike="noStrike">
                <a:latin typeface="Arial"/>
              </a:rPr>
              <a:t>n</a:t>
            </a:r>
            <a:r>
              <a:rPr b="0" lang="en-US" sz="2000" spc="-1" strike="noStrike">
                <a:latin typeface="Arial"/>
              </a:rPr>
              <a:t>g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it</a:t>
            </a:r>
            <a:r>
              <a:rPr b="0" lang="en-US" sz="2000" spc="-1" strike="noStrike">
                <a:latin typeface="Arial"/>
              </a:rPr>
              <a:t>a</a:t>
            </a:r>
            <a:r>
              <a:rPr b="0" lang="en-US" sz="2000" spc="-1" strike="noStrike">
                <a:latin typeface="Arial"/>
              </a:rPr>
              <a:t>l </a:t>
            </a:r>
            <a:r>
              <a:rPr b="0" lang="en-US" sz="2000" spc="-1" strike="noStrike">
                <a:latin typeface="Arial"/>
              </a:rPr>
              <a:t>p</a:t>
            </a:r>
            <a:r>
              <a:rPr b="0" lang="en-US" sz="2000" spc="-1" strike="noStrike">
                <a:latin typeface="Arial"/>
              </a:rPr>
              <a:t>r</a:t>
            </a:r>
            <a:r>
              <a:rPr b="0" lang="en-US" sz="2000" spc="-1" strike="noStrike">
                <a:latin typeface="Arial"/>
              </a:rPr>
              <a:t>o</a:t>
            </a:r>
            <a:r>
              <a:rPr b="0" lang="en-US" sz="2000" spc="-1" strike="noStrike">
                <a:latin typeface="Arial"/>
              </a:rPr>
              <a:t>d</a:t>
            </a:r>
            <a:r>
              <a:rPr b="0" lang="en-US" sz="2000" spc="-1" strike="noStrike">
                <a:latin typeface="Arial"/>
              </a:rPr>
              <a:t>u</a:t>
            </a:r>
            <a:r>
              <a:rPr b="0" lang="en-US" sz="2000" spc="-1" strike="noStrike">
                <a:latin typeface="Arial"/>
              </a:rPr>
              <a:t>c</a:t>
            </a:r>
            <a:r>
              <a:rPr b="0" lang="en-US" sz="2000" spc="-1" strike="noStrike">
                <a:latin typeface="Arial"/>
              </a:rPr>
              <a:t>t</a:t>
            </a:r>
            <a:r>
              <a:rPr b="0" lang="en-US" sz="2000" spc="-1" strike="noStrike">
                <a:latin typeface="Arial"/>
              </a:rPr>
              <a:t>s </a:t>
            </a:r>
            <a:r>
              <a:rPr b="0" lang="en-US" sz="2000" spc="-1" strike="noStrike">
                <a:latin typeface="Arial"/>
              </a:rPr>
              <a:t>li</a:t>
            </a:r>
            <a:r>
              <a:rPr b="0" lang="en-US" sz="2000" spc="-1" strike="noStrike">
                <a:latin typeface="Arial"/>
              </a:rPr>
              <a:t>k</a:t>
            </a:r>
            <a:r>
              <a:rPr b="0" lang="en-US" sz="2000" spc="-1" strike="noStrike">
                <a:latin typeface="Arial"/>
              </a:rPr>
              <a:t>e </a:t>
            </a:r>
            <a:r>
              <a:rPr b="0" lang="en-US" sz="2000" spc="-1" strike="noStrike">
                <a:latin typeface="Arial"/>
              </a:rPr>
              <a:t>c</a:t>
            </a:r>
            <a:r>
              <a:rPr b="0" lang="en-US" sz="2000" spc="-1" strike="noStrike">
                <a:latin typeface="Arial"/>
              </a:rPr>
              <a:t>o</a:t>
            </a:r>
            <a:r>
              <a:rPr b="0" lang="en-US" sz="2000" spc="-1" strike="noStrike">
                <a:latin typeface="Arial"/>
              </a:rPr>
              <a:t>u</a:t>
            </a:r>
            <a:r>
              <a:rPr b="0" lang="en-US" sz="2000" spc="-1" strike="noStrike">
                <a:latin typeface="Arial"/>
              </a:rPr>
              <a:t>r</a:t>
            </a:r>
            <a:r>
              <a:rPr b="0" lang="en-US" sz="2000" spc="-1" strike="noStrike">
                <a:latin typeface="Arial"/>
              </a:rPr>
              <a:t>s</a:t>
            </a:r>
            <a:r>
              <a:rPr b="0" lang="en-US" sz="2000" spc="-1" strike="noStrike">
                <a:latin typeface="Arial"/>
              </a:rPr>
              <a:t>e</a:t>
            </a:r>
            <a:r>
              <a:rPr b="0" lang="en-US" sz="2000" spc="-1" strike="noStrike">
                <a:latin typeface="Arial"/>
              </a:rPr>
              <a:t>s </a:t>
            </a:r>
            <a:r>
              <a:rPr b="0" lang="en-US" sz="2000" spc="-1" strike="noStrike">
                <a:latin typeface="Arial"/>
              </a:rPr>
              <a:t>o</a:t>
            </a:r>
            <a:r>
              <a:rPr b="0" lang="en-US" sz="2000" spc="-1" strike="noStrike">
                <a:latin typeface="Arial"/>
              </a:rPr>
              <a:t>r </a:t>
            </a:r>
            <a:r>
              <a:rPr b="0" lang="en-US" sz="2000" spc="-1" strike="noStrike">
                <a:latin typeface="Arial"/>
              </a:rPr>
              <a:t>n</a:t>
            </a:r>
            <a:r>
              <a:rPr b="0" lang="en-US" sz="2000" spc="-1" strike="noStrike">
                <a:latin typeface="Arial"/>
              </a:rPr>
              <a:t>i</a:t>
            </a:r>
            <a:r>
              <a:rPr b="0" lang="en-US" sz="2000" spc="-1" strike="noStrike">
                <a:latin typeface="Arial"/>
              </a:rPr>
              <a:t>c</a:t>
            </a:r>
            <a:r>
              <a:rPr b="0" lang="en-US" sz="2000" spc="-1" strike="noStrike">
                <a:latin typeface="Arial"/>
              </a:rPr>
              <a:t>h</a:t>
            </a:r>
            <a:r>
              <a:rPr b="0" lang="en-US" sz="2000" spc="-1" strike="noStrike">
                <a:latin typeface="Arial"/>
              </a:rPr>
              <a:t>e </a:t>
            </a:r>
            <a:r>
              <a:rPr b="0" lang="en-US" sz="2000" spc="-1" strike="noStrike">
                <a:latin typeface="Arial"/>
              </a:rPr>
              <a:t>p</a:t>
            </a:r>
            <a:r>
              <a:rPr b="0" lang="en-US" sz="2000" spc="-1" strike="noStrike">
                <a:latin typeface="Arial"/>
              </a:rPr>
              <a:t>h</a:t>
            </a:r>
            <a:r>
              <a:rPr b="0" lang="en-US" sz="2000" spc="-1" strike="noStrike">
                <a:latin typeface="Arial"/>
              </a:rPr>
              <a:t>y</a:t>
            </a:r>
            <a:r>
              <a:rPr b="0" lang="en-US" sz="2000" spc="-1" strike="noStrike">
                <a:latin typeface="Arial"/>
              </a:rPr>
              <a:t>s</a:t>
            </a:r>
            <a:r>
              <a:rPr b="0" lang="en-US" sz="2000" spc="-1" strike="noStrike">
                <a:latin typeface="Arial"/>
              </a:rPr>
              <a:t>i</a:t>
            </a:r>
            <a:r>
              <a:rPr b="0" lang="en-US" sz="2000" spc="-1" strike="noStrike">
                <a:latin typeface="Arial"/>
              </a:rPr>
              <a:t>c</a:t>
            </a:r>
            <a:r>
              <a:rPr b="0" lang="en-US" sz="2000" spc="-1" strike="noStrike">
                <a:latin typeface="Arial"/>
              </a:rPr>
              <a:t>a</a:t>
            </a:r>
            <a:r>
              <a:rPr b="0" lang="en-US" sz="2000" spc="-1" strike="noStrike">
                <a:latin typeface="Arial"/>
              </a:rPr>
              <a:t>l </a:t>
            </a:r>
            <a:r>
              <a:rPr b="0" lang="en-US" sz="2000" spc="-1" strike="noStrike">
                <a:latin typeface="Arial"/>
              </a:rPr>
              <a:t>p</a:t>
            </a:r>
            <a:r>
              <a:rPr b="0" lang="en-US" sz="2000" spc="-1" strike="noStrike">
                <a:latin typeface="Arial"/>
              </a:rPr>
              <a:t>r</a:t>
            </a:r>
            <a:r>
              <a:rPr b="0" lang="en-US" sz="2000" spc="-1" strike="noStrike">
                <a:latin typeface="Arial"/>
              </a:rPr>
              <a:t>o</a:t>
            </a:r>
            <a:r>
              <a:rPr b="0" lang="en-US" sz="2000" spc="-1" strike="noStrike">
                <a:latin typeface="Arial"/>
              </a:rPr>
              <a:t>d</a:t>
            </a:r>
            <a:r>
              <a:rPr b="0" lang="en-US" sz="2000" spc="-1" strike="noStrike">
                <a:latin typeface="Arial"/>
              </a:rPr>
              <a:t>u</a:t>
            </a:r>
            <a:r>
              <a:rPr b="0" lang="en-US" sz="2000" spc="-1" strike="noStrike">
                <a:latin typeface="Arial"/>
              </a:rPr>
              <a:t>c</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 </a:t>
            </a:r>
            <a:r>
              <a:rPr b="0" lang="en-US" sz="2000" spc="-1" strike="noStrike">
                <a:latin typeface="Arial"/>
              </a:rPr>
              <a:t>l</a:t>
            </a:r>
            <a:r>
              <a:rPr b="0" lang="en-US" sz="2000" spc="-1" strike="noStrike">
                <a:latin typeface="Arial"/>
              </a:rPr>
              <a:t>a</a:t>
            </a:r>
            <a:r>
              <a:rPr b="0" lang="en-US" sz="2000" spc="-1" strike="noStrike">
                <a:latin typeface="Arial"/>
              </a:rPr>
              <a:t>tt</a:t>
            </a:r>
            <a:r>
              <a:rPr b="0" lang="en-US" sz="2000" spc="-1" strike="noStrike">
                <a:latin typeface="Arial"/>
              </a:rPr>
              <a:t>e</a:t>
            </a:r>
            <a:r>
              <a:rPr b="0" lang="en-US" sz="2000" spc="-1" strike="noStrike">
                <a:latin typeface="Arial"/>
              </a:rPr>
              <a:t>r </a:t>
            </a:r>
            <a:r>
              <a:rPr b="0" lang="en-US" sz="2000" spc="-1" strike="noStrike">
                <a:latin typeface="Arial"/>
              </a:rPr>
              <a:t>i</a:t>
            </a:r>
            <a:r>
              <a:rPr b="0" lang="en-US" sz="2000" spc="-1" strike="noStrike">
                <a:latin typeface="Arial"/>
              </a:rPr>
              <a:t>n</a:t>
            </a:r>
            <a:r>
              <a:rPr b="0" lang="en-US" sz="2000" spc="-1" strike="noStrike">
                <a:latin typeface="Arial"/>
              </a:rPr>
              <a:t>c</a:t>
            </a:r>
            <a:r>
              <a:rPr b="0" lang="en-US" sz="2000" spc="-1" strike="noStrike">
                <a:latin typeface="Arial"/>
              </a:rPr>
              <a:t>l</a:t>
            </a:r>
            <a:r>
              <a:rPr b="0" lang="en-US" sz="2000" spc="-1" strike="noStrike">
                <a:latin typeface="Arial"/>
              </a:rPr>
              <a:t>u</a:t>
            </a:r>
            <a:r>
              <a:rPr b="0" lang="en-US" sz="2000" spc="-1" strike="noStrike">
                <a:latin typeface="Arial"/>
              </a:rPr>
              <a:t>d</a:t>
            </a:r>
            <a:r>
              <a:rPr b="0" lang="en-US" sz="2000" spc="-1" strike="noStrike">
                <a:latin typeface="Arial"/>
              </a:rPr>
              <a:t>e </a:t>
            </a:r>
            <a:r>
              <a:rPr b="0" lang="en-US" sz="2000" spc="-1" strike="noStrike">
                <a:latin typeface="Arial"/>
              </a:rPr>
              <a:t>p</a:t>
            </a:r>
            <a:r>
              <a:rPr b="0" lang="en-US" sz="2000" spc="-1" strike="noStrike">
                <a:latin typeface="Arial"/>
              </a:rPr>
              <a:t>ri</a:t>
            </a:r>
            <a:r>
              <a:rPr b="0" lang="en-US" sz="2000" spc="-1" strike="noStrike">
                <a:latin typeface="Arial"/>
              </a:rPr>
              <a:t>n</a:t>
            </a:r>
            <a:r>
              <a:rPr b="0" lang="en-US" sz="2000" spc="-1" strike="noStrike">
                <a:latin typeface="Arial"/>
              </a:rPr>
              <a:t>t-</a:t>
            </a:r>
            <a:r>
              <a:rPr b="0" lang="en-US" sz="2000" spc="-1" strike="noStrike">
                <a:latin typeface="Arial"/>
              </a:rPr>
              <a:t>o</a:t>
            </a:r>
            <a:r>
              <a:rPr b="0" lang="en-US" sz="2000" spc="-1" strike="noStrike">
                <a:latin typeface="Arial"/>
              </a:rPr>
              <a:t>n</a:t>
            </a:r>
            <a:r>
              <a:rPr b="0" lang="en-US" sz="2000" spc="-1" strike="noStrike">
                <a:latin typeface="Arial"/>
              </a:rPr>
              <a:t>-</a:t>
            </a:r>
            <a:r>
              <a:rPr b="0" lang="en-US" sz="2000" spc="-1" strike="noStrike">
                <a:latin typeface="Arial"/>
              </a:rPr>
              <a:t>d</a:t>
            </a:r>
            <a:r>
              <a:rPr b="0" lang="en-US" sz="2000" spc="-1" strike="noStrike">
                <a:latin typeface="Arial"/>
              </a:rPr>
              <a:t>e</a:t>
            </a:r>
            <a:r>
              <a:rPr b="0" lang="en-US" sz="2000" spc="-1" strike="noStrike">
                <a:latin typeface="Arial"/>
              </a:rPr>
              <a:t>m</a:t>
            </a:r>
            <a:r>
              <a:rPr b="0" lang="en-US" sz="2000" spc="-1" strike="noStrike">
                <a:latin typeface="Arial"/>
              </a:rPr>
              <a:t>a</a:t>
            </a:r>
            <a:r>
              <a:rPr b="0" lang="en-US" sz="2000" spc="-1" strike="noStrike">
                <a:latin typeface="Arial"/>
              </a:rPr>
              <a:t>n</a:t>
            </a:r>
            <a:r>
              <a:rPr b="0" lang="en-US" sz="2000" spc="-1" strike="noStrike">
                <a:latin typeface="Arial"/>
              </a:rPr>
              <a:t>d </a:t>
            </a:r>
            <a:r>
              <a:rPr b="0" lang="en-US" sz="2000" spc="-1" strike="noStrike">
                <a:latin typeface="Arial"/>
              </a:rPr>
              <a:t>s</a:t>
            </a:r>
            <a:r>
              <a:rPr b="0" lang="en-US" sz="2000" spc="-1" strike="noStrike">
                <a:latin typeface="Arial"/>
              </a:rPr>
              <a:t>h</a:t>
            </a:r>
            <a:r>
              <a:rPr b="0" lang="en-US" sz="2000" spc="-1" strike="noStrike">
                <a:latin typeface="Arial"/>
              </a:rPr>
              <a:t>o</a:t>
            </a:r>
            <a:r>
              <a:rPr b="0" lang="en-US" sz="2000" spc="-1" strike="noStrike">
                <a:latin typeface="Arial"/>
              </a:rPr>
              <a:t>p</a:t>
            </a:r>
            <a:r>
              <a:rPr b="0" lang="en-US" sz="2000" spc="-1" strike="noStrike">
                <a:latin typeface="Arial"/>
              </a:rPr>
              <a:t>s</a:t>
            </a:r>
            <a:r>
              <a:rPr b="0" lang="en-US" sz="2000" spc="-1" strike="noStrike">
                <a:latin typeface="Arial"/>
              </a:rPr>
              <a:t>, </a:t>
            </a:r>
            <a:endParaRPr b="0" lang="en-GB" sz="2000" spc="-1" strike="noStrike">
              <a:latin typeface="Arial"/>
            </a:endParaRPr>
          </a:p>
          <a:p>
            <a:pPr marL="216000" indent="-215280">
              <a:lnSpc>
                <a:spcPct val="100000"/>
              </a:lnSpc>
              <a:tabLst>
                <a:tab algn="l" pos="0"/>
              </a:tabLst>
            </a:pPr>
            <a:r>
              <a:rPr b="0" lang="en-US" sz="2000" spc="-1" strike="noStrike">
                <a:latin typeface="Arial"/>
              </a:rPr>
              <a:t>	</a:t>
            </a:r>
            <a:r>
              <a:rPr b="0" lang="en-US" sz="2000" spc="-1" strike="noStrike">
                <a:latin typeface="Arial"/>
              </a:rPr>
              <a:t>a</a:t>
            </a:r>
            <a:r>
              <a:rPr b="0" lang="en-US" sz="2000" spc="-1" strike="noStrike">
                <a:latin typeface="Arial"/>
              </a:rPr>
              <a:t>rt</a:t>
            </a:r>
            <a:r>
              <a:rPr b="0" lang="en-US" sz="2000" spc="-1" strike="noStrike">
                <a:latin typeface="Arial"/>
              </a:rPr>
              <a:t>-</a:t>
            </a:r>
            <a:r>
              <a:rPr b="0" lang="en-US" sz="2000" spc="-1" strike="noStrike">
                <a:latin typeface="Arial"/>
              </a:rPr>
              <a:t>r</a:t>
            </a:r>
            <a:r>
              <a:rPr b="0" lang="en-US" sz="2000" spc="-1" strike="noStrike">
                <a:latin typeface="Arial"/>
              </a:rPr>
              <a:t>e</a:t>
            </a:r>
            <a:r>
              <a:rPr b="0" lang="en-US" sz="2000" spc="-1" strike="noStrike">
                <a:latin typeface="Arial"/>
              </a:rPr>
              <a:t>l</a:t>
            </a:r>
            <a:r>
              <a:rPr b="0" lang="en-US" sz="2000" spc="-1" strike="noStrike">
                <a:latin typeface="Arial"/>
              </a:rPr>
              <a:t>a</a:t>
            </a:r>
            <a:r>
              <a:rPr b="0" lang="en-US" sz="2000" spc="-1" strike="noStrike">
                <a:latin typeface="Arial"/>
              </a:rPr>
              <a:t>t</a:t>
            </a:r>
            <a:r>
              <a:rPr b="0" lang="en-US" sz="2000" spc="-1" strike="noStrike">
                <a:latin typeface="Arial"/>
              </a:rPr>
              <a:t>e</a:t>
            </a:r>
            <a:r>
              <a:rPr b="0" lang="en-US" sz="2000" spc="-1" strike="noStrike">
                <a:latin typeface="Arial"/>
              </a:rPr>
              <a:t>d </a:t>
            </a:r>
            <a:r>
              <a:rPr b="0" lang="en-US" sz="2000" spc="-1" strike="noStrike">
                <a:latin typeface="Arial"/>
              </a:rPr>
              <a:t>t</a:t>
            </a:r>
            <a:r>
              <a:rPr b="0" lang="en-US" sz="2000" spc="-1" strike="noStrike">
                <a:latin typeface="Arial"/>
              </a:rPr>
              <a:t>h</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s </a:t>
            </a:r>
            <a:r>
              <a:rPr b="0" lang="en-US" sz="2000" spc="-1" strike="noStrike">
                <a:latin typeface="Arial"/>
              </a:rPr>
              <a:t>o</a:t>
            </a:r>
            <a:r>
              <a:rPr b="0" lang="en-US" sz="2000" spc="-1" strike="noStrike">
                <a:latin typeface="Arial"/>
              </a:rPr>
              <a:t>r </a:t>
            </a:r>
            <a:r>
              <a:rPr b="0" lang="en-US" sz="2000" spc="-1" strike="noStrike">
                <a:latin typeface="Arial"/>
              </a:rPr>
              <a:t>d</a:t>
            </a:r>
            <a:r>
              <a:rPr b="0" lang="en-US" sz="2000" spc="-1" strike="noStrike">
                <a:latin typeface="Arial"/>
              </a:rPr>
              <a:t>r</a:t>
            </a:r>
            <a:r>
              <a:rPr b="0" lang="en-US" sz="2000" spc="-1" strike="noStrike">
                <a:latin typeface="Arial"/>
              </a:rPr>
              <a:t>o</a:t>
            </a:r>
            <a:r>
              <a:rPr b="0" lang="en-US" sz="2000" spc="-1" strike="noStrike">
                <a:latin typeface="Arial"/>
              </a:rPr>
              <a:t>p</a:t>
            </a:r>
            <a:r>
              <a:rPr b="0" lang="en-US" sz="2000" spc="-1" strike="noStrike">
                <a:latin typeface="Arial"/>
              </a:rPr>
              <a:t>s</a:t>
            </a:r>
            <a:r>
              <a:rPr b="0" lang="en-US" sz="2000" spc="-1" strike="noStrike">
                <a:latin typeface="Arial"/>
              </a:rPr>
              <a:t>h</a:t>
            </a:r>
            <a:r>
              <a:rPr b="0" lang="en-US" sz="2000" spc="-1" strike="noStrike">
                <a:latin typeface="Arial"/>
              </a:rPr>
              <a:t>i</a:t>
            </a:r>
            <a:r>
              <a:rPr b="0" lang="en-US" sz="2000" spc="-1" strike="noStrike">
                <a:latin typeface="Arial"/>
              </a:rPr>
              <a:t>p</a:t>
            </a:r>
            <a:r>
              <a:rPr b="0" lang="en-US" sz="2000" spc="-1" strike="noStrike">
                <a:latin typeface="Arial"/>
              </a:rPr>
              <a:t>p</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So</a:t>
            </a:r>
            <a:r>
              <a:rPr b="0" lang="en-US" sz="2000" spc="-1" strike="noStrike">
                <a:latin typeface="Arial"/>
              </a:rPr>
              <a:t>u</a:t>
            </a:r>
            <a:r>
              <a:rPr b="0" lang="en-US" sz="2000" spc="-1" strike="noStrike">
                <a:latin typeface="Arial"/>
              </a:rPr>
              <a:t>r</a:t>
            </a:r>
            <a:r>
              <a:rPr b="0" lang="en-US" sz="2000" spc="-1" strike="noStrike">
                <a:latin typeface="Arial"/>
              </a:rPr>
              <a:t>c</a:t>
            </a:r>
            <a:r>
              <a:rPr b="0" lang="en-US" sz="2000" spc="-1" strike="noStrike">
                <a:latin typeface="Arial"/>
              </a:rPr>
              <a:t>e </a:t>
            </a:r>
            <a:r>
              <a:rPr b="0" lang="en-US" sz="2000" spc="-1" strike="noStrike">
                <a:latin typeface="Arial"/>
              </a:rPr>
              <a:t>o</a:t>
            </a:r>
            <a:r>
              <a:rPr b="0" lang="en-US" sz="2000" spc="-1" strike="noStrike">
                <a:latin typeface="Arial"/>
              </a:rPr>
              <a:t>f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t</a:t>
            </a:r>
            <a:r>
              <a:rPr b="0" lang="en-US" sz="2000" spc="-1" strike="noStrike">
                <a:latin typeface="Arial"/>
              </a:rPr>
              <a:t>e</a:t>
            </a:r>
            <a:r>
              <a:rPr b="0" lang="en-US" sz="2000" spc="-1" strike="noStrike">
                <a:latin typeface="Arial"/>
              </a:rPr>
              <a:t>n</a:t>
            </a:r>
            <a:r>
              <a:rPr b="0" lang="en-US" sz="2000" spc="-1" strike="noStrike">
                <a:latin typeface="Arial"/>
              </a:rPr>
              <a:t>t</a:t>
            </a:r>
            <a:r>
              <a:rPr b="0" lang="de-DE" sz="2000" spc="-1" strike="noStrike">
                <a:latin typeface="Arial"/>
              </a:rPr>
              <a:t>: </a:t>
            </a:r>
            <a:r>
              <a:rPr b="0" lang="de-DE" sz="2000" spc="-1" strike="noStrike">
                <a:latin typeface="Arial"/>
              </a:rPr>
              <a:t>O</a:t>
            </a:r>
            <a:r>
              <a:rPr b="0" lang="de-DE" sz="2000" spc="-1" strike="noStrike">
                <a:latin typeface="Arial"/>
              </a:rPr>
              <a:t>w</a:t>
            </a:r>
            <a:r>
              <a:rPr b="0" lang="de-DE" sz="2000" spc="-1" strike="noStrike">
                <a:latin typeface="Arial"/>
              </a:rPr>
              <a:t>n </a:t>
            </a:r>
            <a:r>
              <a:rPr b="0" lang="de-DE" sz="2000" spc="-1" strike="noStrike">
                <a:latin typeface="Arial"/>
              </a:rPr>
              <a:t>t</a:t>
            </a:r>
            <a:r>
              <a:rPr b="0" lang="de-DE" sz="2000" spc="-1" strike="noStrike">
                <a:latin typeface="Arial"/>
              </a:rPr>
              <a:t>h</a:t>
            </a:r>
            <a:r>
              <a:rPr b="0" lang="de-DE" sz="2000" spc="-1" strike="noStrike">
                <a:latin typeface="Arial"/>
              </a:rPr>
              <a:t>o</a:t>
            </a:r>
            <a:r>
              <a:rPr b="0" lang="de-DE" sz="2000" spc="-1" strike="noStrike">
                <a:latin typeface="Arial"/>
              </a:rPr>
              <a:t>u</a:t>
            </a:r>
            <a:r>
              <a:rPr b="0" lang="de-DE" sz="2000" spc="-1" strike="noStrike">
                <a:latin typeface="Arial"/>
              </a:rPr>
              <a:t>g</a:t>
            </a:r>
            <a:r>
              <a:rPr b="0" lang="de-DE" sz="2000" spc="-1" strike="noStrike">
                <a:latin typeface="Arial"/>
              </a:rPr>
              <a:t>h</a:t>
            </a:r>
            <a:r>
              <a:rPr b="0" lang="de-DE" sz="2000" spc="-1" strike="noStrike">
                <a:latin typeface="Arial"/>
              </a:rPr>
              <a:t>t</a:t>
            </a:r>
            <a:r>
              <a:rPr b="0" lang="de-DE" sz="2000" spc="-1" strike="noStrike">
                <a:latin typeface="Arial"/>
              </a:rPr>
              <a:t>s</a:t>
            </a:r>
            <a:endParaRPr b="0" lang="en-GB" sz="2000" spc="-1" strike="noStrike">
              <a:latin typeface="Arial"/>
            </a:endParaRPr>
          </a:p>
        </p:txBody>
      </p:sp>
      <p:sp>
        <p:nvSpPr>
          <p:cNvPr id="231"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105CB1D-4CBB-4DD9-BBE7-8787DABFB9C2}"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2739960" y="500040"/>
            <a:ext cx="4443840" cy="2499120"/>
          </a:xfrm>
          <a:prstGeom prst="rect">
            <a:avLst/>
          </a:prstGeom>
        </p:spPr>
      </p:sp>
      <p:sp>
        <p:nvSpPr>
          <p:cNvPr id="233"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An </a:t>
            </a:r>
            <a:r>
              <a:rPr b="0" lang="en-US" sz="2000" spc="-1" strike="noStrike">
                <a:latin typeface="Arial"/>
              </a:rPr>
              <a:t>ast</a:t>
            </a:r>
            <a:r>
              <a:rPr b="0" lang="en-US" sz="2000" spc="-1" strike="noStrike">
                <a:latin typeface="Arial"/>
              </a:rPr>
              <a:t>oni</a:t>
            </a:r>
            <a:r>
              <a:rPr b="0" lang="en-US" sz="2000" spc="-1" strike="noStrike">
                <a:latin typeface="Arial"/>
              </a:rPr>
              <a:t>shi</a:t>
            </a:r>
            <a:r>
              <a:rPr b="0" lang="en-US" sz="2000" spc="-1" strike="noStrike">
                <a:latin typeface="Arial"/>
              </a:rPr>
              <a:t>ng </a:t>
            </a:r>
            <a:r>
              <a:rPr b="0" lang="en-US" sz="2000" spc="-1" strike="noStrike">
                <a:latin typeface="Arial"/>
              </a:rPr>
              <a:t>am</a:t>
            </a:r>
            <a:r>
              <a:rPr b="0" lang="en-US" sz="2000" spc="-1" strike="noStrike">
                <a:latin typeface="Arial"/>
              </a:rPr>
              <a:t>ou</a:t>
            </a:r>
            <a:r>
              <a:rPr b="0" lang="en-US" sz="2000" spc="-1" strike="noStrike">
                <a:latin typeface="Arial"/>
              </a:rPr>
              <a:t>nt </a:t>
            </a:r>
            <a:r>
              <a:rPr b="0" lang="en-US" sz="2000" spc="-1" strike="noStrike">
                <a:latin typeface="Arial"/>
              </a:rPr>
              <a:t>of </a:t>
            </a:r>
            <a:r>
              <a:rPr b="0" lang="en-US" sz="2000" spc="-1" strike="noStrike">
                <a:latin typeface="Arial"/>
              </a:rPr>
              <a:t>diff</a:t>
            </a:r>
            <a:r>
              <a:rPr b="0" lang="en-US" sz="2000" spc="-1" strike="noStrike">
                <a:latin typeface="Arial"/>
              </a:rPr>
              <a:t>ere</a:t>
            </a:r>
            <a:r>
              <a:rPr b="0" lang="en-US" sz="2000" spc="-1" strike="noStrike">
                <a:latin typeface="Arial"/>
              </a:rPr>
              <a:t>nt </a:t>
            </a:r>
            <a:r>
              <a:rPr b="0" lang="en-US" sz="2000" spc="-1" strike="noStrike">
                <a:latin typeface="Arial"/>
              </a:rPr>
              <a:t>off</a:t>
            </a:r>
            <a:r>
              <a:rPr b="0" lang="en-US" sz="2000" spc="-1" strike="noStrike">
                <a:latin typeface="Arial"/>
              </a:rPr>
              <a:t>eri</a:t>
            </a:r>
            <a:r>
              <a:rPr b="0" lang="en-US" sz="2000" spc="-1" strike="noStrike">
                <a:latin typeface="Arial"/>
              </a:rPr>
              <a:t>ng</a:t>
            </a:r>
            <a:r>
              <a:rPr b="0" lang="en-US" sz="2000" spc="-1" strike="noStrike">
                <a:latin typeface="Arial"/>
              </a:rPr>
              <a:t>s </a:t>
            </a:r>
            <a:r>
              <a:rPr b="0" lang="en-US" sz="2000" spc="-1" strike="noStrike">
                <a:latin typeface="Arial"/>
              </a:rPr>
              <a:t>reg</a:t>
            </a:r>
            <a:r>
              <a:rPr b="0" lang="en-US" sz="2000" spc="-1" strike="noStrike">
                <a:latin typeface="Arial"/>
              </a:rPr>
              <a:t>ard</a:t>
            </a:r>
            <a:r>
              <a:rPr b="0" lang="en-US" sz="2000" spc="-1" strike="noStrike">
                <a:latin typeface="Arial"/>
              </a:rPr>
              <a:t>ing </a:t>
            </a:r>
            <a:r>
              <a:rPr b="0" lang="en-US" sz="2000" spc="-1" strike="noStrike">
                <a:latin typeface="Arial"/>
              </a:rPr>
              <a:t>per</a:t>
            </a:r>
            <a:r>
              <a:rPr b="0" lang="en-US" sz="2000" spc="-1" strike="noStrike">
                <a:latin typeface="Arial"/>
              </a:rPr>
              <a:t>so</a:t>
            </a:r>
            <a:r>
              <a:rPr b="0" lang="en-US" sz="2000" spc="-1" strike="noStrike">
                <a:latin typeface="Arial"/>
              </a:rPr>
              <a:t>nal </a:t>
            </a:r>
            <a:r>
              <a:rPr b="0" lang="en-US" sz="2000" spc="-1" strike="noStrike">
                <a:latin typeface="Arial"/>
              </a:rPr>
              <a:t>we</a:t>
            </a:r>
            <a:r>
              <a:rPr b="0" lang="en-US" sz="2000" spc="-1" strike="noStrike">
                <a:latin typeface="Arial"/>
              </a:rPr>
              <a:t>alt</a:t>
            </a:r>
            <a:r>
              <a:rPr b="0" lang="en-US" sz="2000" spc="-1" strike="noStrike">
                <a:latin typeface="Arial"/>
              </a:rPr>
              <a:t>h </a:t>
            </a:r>
            <a:r>
              <a:rPr b="0" lang="en-US" sz="2000" spc="-1" strike="noStrike">
                <a:latin typeface="Arial"/>
              </a:rPr>
              <a:t>ma</a:t>
            </a:r>
            <a:r>
              <a:rPr b="0" lang="en-US" sz="2000" spc="-1" strike="noStrike">
                <a:latin typeface="Arial"/>
              </a:rPr>
              <a:t>na</a:t>
            </a:r>
            <a:r>
              <a:rPr b="0" lang="en-US" sz="2000" spc="-1" strike="noStrike">
                <a:latin typeface="Arial"/>
              </a:rPr>
              <a:t>ge</a:t>
            </a:r>
            <a:r>
              <a:rPr b="0" lang="en-US" sz="2000" spc="-1" strike="noStrike">
                <a:latin typeface="Arial"/>
              </a:rPr>
              <a:t>me</a:t>
            </a:r>
            <a:r>
              <a:rPr b="0" lang="en-US" sz="2000" spc="-1" strike="noStrike">
                <a:latin typeface="Arial"/>
              </a:rPr>
              <a:t>nt </a:t>
            </a:r>
            <a:r>
              <a:rPr b="0" lang="en-US" sz="2000" spc="-1" strike="noStrike">
                <a:latin typeface="Arial"/>
              </a:rPr>
              <a:t>by </a:t>
            </a:r>
            <a:r>
              <a:rPr b="0" lang="en-US" sz="2000" spc="-1" strike="noStrike">
                <a:latin typeface="Arial"/>
              </a:rPr>
              <a:t>rob</a:t>
            </a:r>
            <a:r>
              <a:rPr b="0" lang="en-US" sz="2000" spc="-1" strike="noStrike">
                <a:latin typeface="Arial"/>
              </a:rPr>
              <a:t>o-</a:t>
            </a:r>
            <a:r>
              <a:rPr b="0" lang="en-US" sz="2000" spc="-1" strike="noStrike">
                <a:latin typeface="Arial"/>
              </a:rPr>
              <a:t>ad</a:t>
            </a:r>
            <a:r>
              <a:rPr b="0" lang="en-US" sz="2000" spc="-1" strike="noStrike">
                <a:latin typeface="Arial"/>
              </a:rPr>
              <a:t>vis</a:t>
            </a:r>
            <a:r>
              <a:rPr b="0" lang="en-US" sz="2000" spc="-1" strike="noStrike">
                <a:latin typeface="Arial"/>
              </a:rPr>
              <a:t>ory </a:t>
            </a:r>
            <a:r>
              <a:rPr b="0" lang="en-US" sz="2000" spc="-1" strike="noStrike">
                <a:latin typeface="Arial"/>
              </a:rPr>
              <a:t>an</a:t>
            </a:r>
            <a:r>
              <a:rPr b="0" lang="en-US" sz="2000" spc="-1" strike="noStrike">
                <a:latin typeface="Arial"/>
              </a:rPr>
              <a:t>d </a:t>
            </a:r>
            <a:r>
              <a:rPr b="0" lang="en-US" sz="2000" spc="-1" strike="noStrike">
                <a:latin typeface="Arial"/>
              </a:rPr>
              <a:t>onl</a:t>
            </a:r>
            <a:r>
              <a:rPr b="0" lang="en-US" sz="2000" spc="-1" strike="noStrike">
                <a:latin typeface="Arial"/>
              </a:rPr>
              <a:t>ine </a:t>
            </a:r>
            <a:r>
              <a:rPr b="0" lang="en-US" sz="2000" spc="-1" strike="noStrike">
                <a:latin typeface="Arial"/>
              </a:rPr>
              <a:t>bro</a:t>
            </a:r>
            <a:r>
              <a:rPr b="0" lang="en-US" sz="2000" spc="-1" strike="noStrike">
                <a:latin typeface="Arial"/>
              </a:rPr>
              <a:t>ker</a:t>
            </a:r>
            <a:r>
              <a:rPr b="0" lang="en-US" sz="2000" spc="-1" strike="noStrike">
                <a:latin typeface="Arial"/>
              </a:rPr>
              <a:t>s </a:t>
            </a:r>
            <a:r>
              <a:rPr b="0" lang="en-US" sz="2000" spc="-1" strike="noStrike">
                <a:latin typeface="Arial"/>
              </a:rPr>
              <a:t>ap</a:t>
            </a:r>
            <a:r>
              <a:rPr b="0" lang="en-US" sz="2000" spc="-1" strike="noStrike">
                <a:latin typeface="Arial"/>
              </a:rPr>
              <a:t>pe</a:t>
            </a:r>
            <a:r>
              <a:rPr b="0" lang="en-US" sz="2000" spc="-1" strike="noStrike">
                <a:latin typeface="Arial"/>
              </a:rPr>
              <a:t>are</a:t>
            </a:r>
            <a:r>
              <a:rPr b="0" lang="en-US" sz="2000" spc="-1" strike="noStrike">
                <a:latin typeface="Arial"/>
              </a:rPr>
              <a:t>d </a:t>
            </a:r>
            <a:r>
              <a:rPr b="0" lang="en-US" sz="2000" spc="-1" strike="noStrike">
                <a:latin typeface="Arial"/>
              </a:rPr>
              <a:t>on </a:t>
            </a:r>
            <a:r>
              <a:rPr b="0" lang="en-US" sz="2000" spc="-1" strike="noStrike">
                <a:latin typeface="Arial"/>
              </a:rPr>
              <a:t>the </a:t>
            </a:r>
            <a:r>
              <a:rPr b="0" lang="en-US" sz="2000" spc="-1" strike="noStrike">
                <a:latin typeface="Arial"/>
              </a:rPr>
              <a:t>ma</a:t>
            </a:r>
            <a:r>
              <a:rPr b="0" lang="en-US" sz="2000" spc="-1" strike="noStrike">
                <a:latin typeface="Arial"/>
              </a:rPr>
              <a:t>rke</a:t>
            </a:r>
            <a:r>
              <a:rPr b="0" lang="en-US" sz="2000" spc="-1" strike="noStrike">
                <a:latin typeface="Arial"/>
              </a:rPr>
              <a:t>t in </a:t>
            </a:r>
            <a:r>
              <a:rPr b="0" lang="en-US" sz="2000" spc="-1" strike="noStrike">
                <a:latin typeface="Arial"/>
              </a:rPr>
              <a:t>the </a:t>
            </a:r>
            <a:r>
              <a:rPr b="0" lang="en-US" sz="2000" spc="-1" strike="noStrike">
                <a:latin typeface="Arial"/>
              </a:rPr>
              <a:t>las</a:t>
            </a:r>
            <a:r>
              <a:rPr b="0" lang="en-US" sz="2000" spc="-1" strike="noStrike">
                <a:latin typeface="Arial"/>
              </a:rPr>
              <a:t>t </a:t>
            </a:r>
            <a:r>
              <a:rPr b="0" lang="en-US" sz="2000" spc="-1" strike="noStrike">
                <a:latin typeface="Arial"/>
              </a:rPr>
              <a:t>fe</a:t>
            </a:r>
            <a:r>
              <a:rPr b="0" lang="en-US" sz="2000" spc="-1" strike="noStrike">
                <a:latin typeface="Arial"/>
              </a:rPr>
              <a:t>w </a:t>
            </a:r>
            <a:r>
              <a:rPr b="0" lang="en-US" sz="2000" spc="-1" strike="noStrike">
                <a:latin typeface="Arial"/>
              </a:rPr>
              <a:t>ye</a:t>
            </a:r>
            <a:r>
              <a:rPr b="0" lang="en-US" sz="2000" spc="-1" strike="noStrike">
                <a:latin typeface="Arial"/>
              </a:rPr>
              <a:t>ars</a:t>
            </a:r>
            <a:r>
              <a:rPr b="0" lang="en-US" sz="2000" spc="-1" strike="noStrike">
                <a:latin typeface="Arial"/>
              </a:rPr>
              <a:t>. </a:t>
            </a:r>
            <a:r>
              <a:rPr b="0" lang="en-US" sz="2000" spc="-1" strike="noStrike">
                <a:latin typeface="Arial"/>
              </a:rPr>
              <a:t>Th</a:t>
            </a:r>
            <a:r>
              <a:rPr b="0" lang="en-US" sz="2000" spc="-1" strike="noStrike">
                <a:latin typeface="Arial"/>
              </a:rPr>
              <a:t>es</a:t>
            </a:r>
            <a:r>
              <a:rPr b="0" lang="en-US" sz="2000" spc="-1" strike="noStrike">
                <a:latin typeface="Arial"/>
              </a:rPr>
              <a:t>e </a:t>
            </a:r>
            <a:r>
              <a:rPr b="0" lang="en-US" sz="2000" spc="-1" strike="noStrike">
                <a:latin typeface="Arial"/>
              </a:rPr>
              <a:t>scr</a:t>
            </a:r>
            <a:r>
              <a:rPr b="0" lang="en-US" sz="2000" spc="-1" strike="noStrike">
                <a:latin typeface="Arial"/>
              </a:rPr>
              <a:t>ee</a:t>
            </a:r>
            <a:r>
              <a:rPr b="0" lang="en-US" sz="2000" spc="-1" strike="noStrike">
                <a:latin typeface="Arial"/>
              </a:rPr>
              <a:t>ns</a:t>
            </a:r>
            <a:r>
              <a:rPr b="0" lang="en-US" sz="2000" spc="-1" strike="noStrike">
                <a:latin typeface="Arial"/>
              </a:rPr>
              <a:t>hot</a:t>
            </a:r>
            <a:r>
              <a:rPr b="0" lang="en-US" sz="2000" spc="-1" strike="noStrike">
                <a:latin typeface="Arial"/>
              </a:rPr>
              <a:t>s </a:t>
            </a:r>
            <a:r>
              <a:rPr b="0" lang="en-US" sz="2000" spc="-1" strike="noStrike">
                <a:latin typeface="Arial"/>
              </a:rPr>
              <a:t>sh</a:t>
            </a:r>
            <a:r>
              <a:rPr b="0" lang="en-US" sz="2000" spc="-1" strike="noStrike">
                <a:latin typeface="Arial"/>
              </a:rPr>
              <a:t>ow </a:t>
            </a:r>
            <a:r>
              <a:rPr b="0" lang="en-US" sz="2000" spc="-1" strike="noStrike">
                <a:latin typeface="Arial"/>
              </a:rPr>
              <a:t>a </a:t>
            </a:r>
            <a:r>
              <a:rPr b="0" lang="en-US" sz="2000" spc="-1" strike="noStrike">
                <a:latin typeface="Arial"/>
              </a:rPr>
              <a:t>sm</a:t>
            </a:r>
            <a:r>
              <a:rPr b="0" lang="en-US" sz="2000" spc="-1" strike="noStrike">
                <a:latin typeface="Arial"/>
              </a:rPr>
              <a:t>all </a:t>
            </a:r>
            <a:r>
              <a:rPr b="0" lang="en-US" sz="2000" spc="-1" strike="noStrike">
                <a:latin typeface="Arial"/>
              </a:rPr>
              <a:t>ex</a:t>
            </a:r>
            <a:r>
              <a:rPr b="0" lang="en-US" sz="2000" spc="-1" strike="noStrike">
                <a:latin typeface="Arial"/>
              </a:rPr>
              <a:t>cer</a:t>
            </a:r>
            <a:r>
              <a:rPr b="0" lang="en-US" sz="2000" spc="-1" strike="noStrike">
                <a:latin typeface="Arial"/>
              </a:rPr>
              <a:t>pt. </a:t>
            </a:r>
            <a:br/>
            <a:endParaRPr b="0" lang="en-GB" sz="2000" spc="-1" strike="noStrike">
              <a:latin typeface="Arial"/>
            </a:endParaRPr>
          </a:p>
          <a:p>
            <a:pPr marL="216000" indent="-215280">
              <a:lnSpc>
                <a:spcPct val="100000"/>
              </a:lnSpc>
              <a:tabLst>
                <a:tab algn="l" pos="0"/>
              </a:tabLst>
            </a:pPr>
            <a:r>
              <a:rPr b="0" lang="en-GB" sz="2000" spc="-1" strike="noStrike">
                <a:latin typeface="Arial"/>
              </a:rPr>
              <a:t> </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endParaRPr b="0" lang="en-GB" sz="2000" spc="-1" strike="noStrike">
              <a:latin typeface="Arial"/>
            </a:endParaRPr>
          </a:p>
        </p:txBody>
      </p:sp>
      <p:sp>
        <p:nvSpPr>
          <p:cNvPr id="234"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C232C456-82FE-4FC4-AA5E-CB6CE0FC3329}"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2739960" y="500040"/>
            <a:ext cx="4443840" cy="2499120"/>
          </a:xfrm>
          <a:prstGeom prst="rect">
            <a:avLst/>
          </a:prstGeom>
        </p:spPr>
      </p:sp>
      <p:sp>
        <p:nvSpPr>
          <p:cNvPr id="236"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However, there are several caveats to all of this.</a:t>
            </a:r>
            <a:endParaRPr b="0" lang="en-GB" sz="2000" spc="-1" strike="noStrike">
              <a:latin typeface="Arial"/>
            </a:endParaRPr>
          </a:p>
          <a:p>
            <a:pPr marL="216000" indent="-215280">
              <a:lnSpc>
                <a:spcPct val="100000"/>
              </a:lnSpc>
              <a:tabLst>
                <a:tab algn="l" pos="0"/>
              </a:tabLst>
            </a:pPr>
            <a:r>
              <a:rPr b="0" lang="en-US" sz="2000" spc="-1" strike="noStrike">
                <a:latin typeface="Arial"/>
              </a:rPr>
              <a:t>	</a:t>
            </a:r>
            <a:r>
              <a:rPr b="0" lang="en-US" sz="2000" spc="-1" strike="noStrike">
                <a:latin typeface="Arial"/>
              </a:rPr>
              <a:t>For example, most “commission-free” brokers earn a majority of their income through order-routing, receiving a commission from the order recipient. Therefore, the broker has a hidden incentive to promote products with hire routing commissions and the user probably pays for the service via increased quote prices.</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In the “invest your time”-sphere of passive income, there is a huge leap between earning a bit of cash on the side and actually living off of it. Opportunity cost may to taken into account. </a:t>
            </a:r>
            <a:endParaRPr b="0" lang="en-GB" sz="2000" spc="-1" strike="noStrike">
              <a:latin typeface="Arial"/>
            </a:endParaRPr>
          </a:p>
          <a:p>
            <a:pPr marL="216000" indent="-215280">
              <a:lnSpc>
                <a:spcPct val="100000"/>
              </a:lnSpc>
              <a:tabLst>
                <a:tab algn="l" pos="0"/>
              </a:tabLst>
            </a:pPr>
            <a:r>
              <a:rPr b="0" lang="en-GB" sz="2000" spc="-1" strike="noStrike">
                <a:latin typeface="Arial"/>
              </a:rPr>
              <a:t>  </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endParaRPr b="0" lang="en-GB" sz="2000" spc="-1" strike="noStrike">
              <a:latin typeface="Arial"/>
            </a:endParaRPr>
          </a:p>
        </p:txBody>
      </p:sp>
      <p:sp>
        <p:nvSpPr>
          <p:cNvPr id="237"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6371D777-590F-4E19-B2C2-395EE4FFBA77}"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2739960" y="500040"/>
            <a:ext cx="4443840" cy="2499120"/>
          </a:xfrm>
          <a:prstGeom prst="rect">
            <a:avLst/>
          </a:prstGeom>
        </p:spPr>
      </p:sp>
      <p:sp>
        <p:nvSpPr>
          <p:cNvPr id="239" name="PlaceHolder 2"/>
          <p:cNvSpPr>
            <a:spLocks noGrp="1"/>
          </p:cNvSpPr>
          <p:nvPr>
            <p:ph type="body"/>
          </p:nvPr>
        </p:nvSpPr>
        <p:spPr>
          <a:xfrm>
            <a:off x="992520" y="3166200"/>
            <a:ext cx="7939080" cy="2998440"/>
          </a:xfrm>
          <a:prstGeom prst="rect">
            <a:avLst/>
          </a:prstGeom>
        </p:spPr>
        <p:txBody>
          <a:bodyPr lIns="90720" rIns="90720" tIns="45360" bIns="45360">
            <a:noAutofit/>
          </a:bodyPr>
          <a:p>
            <a:endParaRPr b="0" lang="en-GB" sz="2000" spc="-1" strike="noStrike">
              <a:latin typeface="Arial"/>
            </a:endParaRPr>
          </a:p>
        </p:txBody>
      </p:sp>
      <p:sp>
        <p:nvSpPr>
          <p:cNvPr id="240"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7F153C3B-9C17-4C89-A2BA-2B729199514D}"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2739960" y="500040"/>
            <a:ext cx="4443840" cy="2499120"/>
          </a:xfrm>
          <a:prstGeom prst="rect">
            <a:avLst/>
          </a:prstGeom>
        </p:spPr>
      </p:sp>
      <p:sp>
        <p:nvSpPr>
          <p:cNvPr id="242" name="PlaceHolder 2"/>
          <p:cNvSpPr>
            <a:spLocks noGrp="1"/>
          </p:cNvSpPr>
          <p:nvPr>
            <p:ph type="body"/>
          </p:nvPr>
        </p:nvSpPr>
        <p:spPr>
          <a:xfrm>
            <a:off x="992520" y="3166200"/>
            <a:ext cx="7939080" cy="2998440"/>
          </a:xfrm>
          <a:prstGeom prst="rect">
            <a:avLst/>
          </a:prstGeom>
        </p:spPr>
        <p:txBody>
          <a:bodyPr lIns="90720" rIns="90720" tIns="45360" bIns="45360">
            <a:noAutofit/>
          </a:bodyPr>
          <a:p>
            <a:pPr marL="216000" indent="-215280">
              <a:lnSpc>
                <a:spcPct val="100000"/>
              </a:lnSpc>
              <a:tabLst>
                <a:tab algn="l" pos="0"/>
              </a:tabLst>
            </a:pPr>
            <a:r>
              <a:rPr b="0" lang="en-US" sz="2000" spc="-1" strike="noStrike">
                <a:latin typeface="Arial"/>
              </a:rPr>
              <a:t>In my opinion, education is changing. While, for example, in the past, and </a:t>
            </a:r>
            <a:r>
              <a:rPr b="0" lang="en-US" sz="2000" spc="-1" strike="noStrike">
                <a:latin typeface="Arial"/>
              </a:rPr>
              <a:t>in some cases even today, degrees are still essential, in the future, </a:t>
            </a:r>
            <a:r>
              <a:rPr b="0" lang="en-US" sz="2000" spc="-1" strike="noStrike">
                <a:latin typeface="Arial"/>
              </a:rPr>
              <a:t>credentials will become more important than degrees. Specifically, </a:t>
            </a:r>
            <a:r>
              <a:rPr b="0" lang="en-US" sz="2000" spc="-1" strike="noStrike">
                <a:latin typeface="Arial"/>
              </a:rPr>
              <a:t>personal recommendations can be more valuable in telling whether </a:t>
            </a:r>
            <a:r>
              <a:rPr b="0" lang="en-US" sz="2000" spc="-1" strike="noStrike">
                <a:latin typeface="Arial"/>
              </a:rPr>
              <a:t>someone is suitable for a job than degrees obtained at a university. </a:t>
            </a:r>
            <a:endParaRPr b="0" lang="en-GB" sz="2000" spc="-1" strike="noStrike">
              <a:latin typeface="Arial"/>
            </a:endParaRPr>
          </a:p>
          <a:p>
            <a:pPr marL="216000" indent="-215280">
              <a:lnSpc>
                <a:spcPct val="100000"/>
              </a:lnSpc>
              <a:tabLst>
                <a:tab algn="l" pos="0"/>
              </a:tabLst>
            </a:pPr>
            <a:endParaRPr b="0" lang="en-GB" sz="2000" spc="-1" strike="noStrike">
              <a:latin typeface="Arial"/>
            </a:endParaRPr>
          </a:p>
          <a:p>
            <a:pPr marL="216000" indent="-21528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43"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F775EF04-BFA2-4595-9F5A-1015ED10128F}"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2739960" y="500040"/>
            <a:ext cx="4443840" cy="2499120"/>
          </a:xfrm>
          <a:prstGeom prst="rect">
            <a:avLst/>
          </a:prstGeom>
        </p:spPr>
      </p:sp>
      <p:sp>
        <p:nvSpPr>
          <p:cNvPr id="245" name="PlaceHolder 2"/>
          <p:cNvSpPr>
            <a:spLocks noGrp="1"/>
          </p:cNvSpPr>
          <p:nvPr>
            <p:ph type="body"/>
          </p:nvPr>
        </p:nvSpPr>
        <p:spPr>
          <a:xfrm>
            <a:off x="992520" y="3166200"/>
            <a:ext cx="7939080" cy="2998440"/>
          </a:xfrm>
          <a:prstGeom prst="rect">
            <a:avLst/>
          </a:prstGeom>
        </p:spPr>
        <p:txBody>
          <a:bodyPr lIns="90720" rIns="90720" tIns="45360" bIns="45360">
            <a:noAutofit/>
          </a:bodyPr>
          <a:p>
            <a:endParaRPr b="0" lang="en-GB" sz="2000" spc="-1" strike="noStrike">
              <a:latin typeface="Arial"/>
            </a:endParaRPr>
          </a:p>
        </p:txBody>
      </p:sp>
      <p:sp>
        <p:nvSpPr>
          <p:cNvPr id="246" name="CustomShape 3"/>
          <p:cNvSpPr/>
          <p:nvPr/>
        </p:nvSpPr>
        <p:spPr>
          <a:xfrm>
            <a:off x="5621760" y="6331320"/>
            <a:ext cx="4299840" cy="33228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3832231C-7163-47B4-A68F-272DD134E50E}" type="slidenum">
              <a:rPr b="0" lang="en-GB" sz="1200" spc="-1" strike="noStrike">
                <a:solidFill>
                  <a:srgbClr val="000000"/>
                </a:solidFill>
                <a:latin typeface="+mn-lt"/>
                <a:ea typeface="+mn-ea"/>
              </a:rPr>
              <a:t>21</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4974840" y="1476360"/>
            <a:ext cx="3819960" cy="3332520"/>
          </a:xfrm>
          <a:prstGeom prst="rect">
            <a:avLst/>
          </a:prstGeom>
          <a:ln>
            <a:noFill/>
          </a:ln>
        </p:spPr>
      </p:pic>
      <p:pic>
        <p:nvPicPr>
          <p:cNvPr id="1" name="Bild 2" descr=""/>
          <p:cNvPicPr/>
          <p:nvPr/>
        </p:nvPicPr>
        <p:blipFill>
          <a:blip r:embed="rId3"/>
          <a:stretch/>
        </p:blipFill>
        <p:spPr>
          <a:xfrm>
            <a:off x="8218440" y="324000"/>
            <a:ext cx="603720" cy="317520"/>
          </a:xfrm>
          <a:prstGeom prst="rect">
            <a:avLst/>
          </a:prstGeom>
          <a:ln>
            <a:noFill/>
          </a:ln>
        </p:spPr>
      </p:pic>
      <p:sp>
        <p:nvSpPr>
          <p:cNvPr id="2" name="CustomShape 1"/>
          <p:cNvSpPr/>
          <p:nvPr/>
        </p:nvSpPr>
        <p:spPr>
          <a:xfrm>
            <a:off x="324000" y="321480"/>
            <a:ext cx="7159320" cy="343080"/>
          </a:xfrm>
          <a:prstGeom prst="rect">
            <a:avLst/>
          </a:prstGeom>
          <a:noFill/>
          <a:ln>
            <a:noFill/>
          </a:ln>
        </p:spPr>
        <p:style>
          <a:lnRef idx="0"/>
          <a:fillRef idx="0"/>
          <a:effectRef idx="0"/>
          <a:fontRef idx="minor"/>
        </p:style>
        <p:txBody>
          <a:bodyPr lIns="0" rIns="0" tIns="0" bIns="0">
            <a:spAutoFit/>
          </a:bodyPr>
          <a:p>
            <a:pPr>
              <a:lnSpc>
                <a:spcPts val="901"/>
              </a:lnSpc>
            </a:pPr>
            <a:r>
              <a:rPr b="0" lang="en-US" sz="800" spc="-1" strike="noStrike">
                <a:solidFill>
                  <a:srgbClr val="0065bd"/>
                </a:solidFill>
                <a:latin typeface="Arial"/>
                <a:ea typeface="DejaVu Sans"/>
              </a:rPr>
              <a:t>Chair for Strategy and Organization</a:t>
            </a:r>
            <a:endParaRPr b="0" lang="en-GB" sz="800" spc="-1" strike="noStrike">
              <a:latin typeface="Arial"/>
            </a:endParaRPr>
          </a:p>
          <a:p>
            <a:pPr>
              <a:lnSpc>
                <a:spcPts val="901"/>
              </a:lnSpc>
            </a:pPr>
            <a:r>
              <a:rPr b="0" lang="en-US" sz="800" spc="-1" strike="noStrike">
                <a:solidFill>
                  <a:srgbClr val="0065bd"/>
                </a:solidFill>
                <a:latin typeface="Arial"/>
                <a:ea typeface="DejaVu Sans"/>
              </a:rPr>
              <a:t>TUM School of Management</a:t>
            </a:r>
            <a:endParaRPr b="0" lang="en-GB" sz="800" spc="-1" strike="noStrike">
              <a:latin typeface="Arial"/>
            </a:endParaRPr>
          </a:p>
          <a:p>
            <a:pPr>
              <a:lnSpc>
                <a:spcPts val="901"/>
              </a:lnSpc>
            </a:pPr>
            <a:r>
              <a:rPr b="0" lang="en-US" sz="800" spc="-1" strike="noStrike">
                <a:solidFill>
                  <a:srgbClr val="0065bd"/>
                </a:solidFill>
                <a:latin typeface="Arial"/>
                <a:ea typeface="DejaVu Sans"/>
              </a:rPr>
              <a:t>Technical University of Munich</a:t>
            </a:r>
            <a:endParaRPr b="0" lang="en-GB" sz="800" spc="-1" strike="noStrike">
              <a:latin typeface="Arial"/>
            </a:endParaRPr>
          </a:p>
        </p:txBody>
      </p:sp>
      <p:sp>
        <p:nvSpPr>
          <p:cNvPr id="3" name="PlaceHolder 2"/>
          <p:cNvSpPr>
            <a:spLocks noGrp="1"/>
          </p:cNvSpPr>
          <p:nvPr>
            <p:ph type="title"/>
          </p:nvPr>
        </p:nvSpPr>
        <p:spPr>
          <a:xfrm>
            <a:off x="457200" y="205200"/>
            <a:ext cx="8228880" cy="8582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 name="PlaceHolder 3"/>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3.xml"/><Relationship Id="rId8"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hyperlink" Target="http://www.redbubble.com/about/sellin" TargetMode="External"/><Relationship Id="rId2" Type="http://schemas.openxmlformats.org/officeDocument/2006/relationships/hyperlink" Target="http://www.shopify.com/blog/dropshipping-niches" TargetMode="Externa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13.xml"/><Relationship Id="rId8"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de.scalable.capital/" TargetMode="Externa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slideLayout" Target="../slideLayouts/slideLayout13.xml"/><Relationship Id="rId10"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cnbc.com/2020/08/13/how-robinhood-makes-money-on-customer-trades-despite-making-it-free.html" TargetMode="Externa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24000" y="1219680"/>
            <a:ext cx="8498160" cy="379800"/>
          </a:xfrm>
          <a:prstGeom prst="rect">
            <a:avLst/>
          </a:prstGeom>
          <a:noFill/>
          <a:ln w="9360">
            <a:noFill/>
          </a:ln>
        </p:spPr>
        <p:style>
          <a:lnRef idx="0"/>
          <a:fillRef idx="0"/>
          <a:effectRef idx="0"/>
          <a:fontRef idx="minor"/>
        </p:style>
        <p:txBody>
          <a:bodyPr lIns="0" rIns="0" tIns="0" bIns="0">
            <a:noAutofit/>
          </a:bodyPr>
          <a:p>
            <a:pPr>
              <a:lnSpc>
                <a:spcPts val="3200"/>
              </a:lnSpc>
              <a:tabLst>
                <a:tab algn="l" pos="0"/>
              </a:tabLst>
            </a:pPr>
            <a:r>
              <a:rPr b="1" lang="de-DE" sz="2500" spc="-1" strike="noStrike">
                <a:solidFill>
                  <a:srgbClr val="000000"/>
                </a:solidFill>
                <a:latin typeface="Arial"/>
                <a:ea typeface="DejaVu Sans"/>
              </a:rPr>
              <a:t>Never work again – Tools for financial freedom</a:t>
            </a:r>
            <a:endParaRPr b="0" lang="en-GB" sz="2500" spc="-1" strike="noStrike">
              <a:latin typeface="Arial"/>
            </a:endParaRPr>
          </a:p>
        </p:txBody>
      </p:sp>
      <p:sp>
        <p:nvSpPr>
          <p:cNvPr id="86" name="CustomShape 2"/>
          <p:cNvSpPr/>
          <p:nvPr/>
        </p:nvSpPr>
        <p:spPr>
          <a:xfrm>
            <a:off x="360360" y="2232000"/>
            <a:ext cx="4246920" cy="233640"/>
          </a:xfrm>
          <a:prstGeom prst="rect">
            <a:avLst/>
          </a:prstGeom>
          <a:noFill/>
          <a:ln>
            <a:noFill/>
          </a:ln>
        </p:spPr>
        <p:style>
          <a:lnRef idx="0"/>
          <a:fillRef idx="0"/>
          <a:effectRef idx="0"/>
          <a:fontRef idx="minor"/>
        </p:style>
        <p:txBody>
          <a:bodyPr lIns="0" rIns="0" tIns="0" bIns="0">
            <a:normAutofit/>
          </a:bodyPr>
          <a:p>
            <a:pPr marL="216000" indent="-323280">
              <a:lnSpc>
                <a:spcPct val="100000"/>
              </a:lnSpc>
              <a:buClr>
                <a:srgbClr val="000000"/>
              </a:buClr>
              <a:buFont typeface="Wingdings" charset="2"/>
              <a:buChar char=""/>
            </a:pPr>
            <a:r>
              <a:rPr b="0" lang="de-DE" sz="1600" spc="-1" strike="noStrike">
                <a:solidFill>
                  <a:srgbClr val="000000"/>
                </a:solidFill>
                <a:latin typeface="Arial"/>
                <a:ea typeface="DejaVu Sans"/>
              </a:rPr>
              <a:t>Lars von Fromberg &amp; Cornelius Koller</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Three core </a:t>
            </a:r>
            <a:r>
              <a:rPr b="1" lang="de-DE" sz="2200" spc="-1" strike="noStrike">
                <a:solidFill>
                  <a:srgbClr val="000000"/>
                </a:solidFill>
                <a:latin typeface="Arial"/>
                <a:ea typeface="DejaVu Sans"/>
              </a:rPr>
              <a:t>ideas</a:t>
            </a:r>
            <a:endParaRPr b="0" lang="en-GB" sz="2200" spc="-1" strike="noStrike">
              <a:latin typeface="Arial"/>
            </a:endParaRPr>
          </a:p>
        </p:txBody>
      </p:sp>
      <p:sp>
        <p:nvSpPr>
          <p:cNvPr id="164" name="CustomShape 2"/>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en-US" sz="800" spc="-1" strike="noStrike">
                <a:solidFill>
                  <a:srgbClr val="000000"/>
                </a:solidFill>
                <a:latin typeface="Arial"/>
                <a:ea typeface="DejaVu Sans"/>
              </a:rPr>
              <a:t>Source of image: O</a:t>
            </a:r>
            <a:r>
              <a:rPr b="0" lang="de-DE" sz="800" spc="-1" strike="noStrike">
                <a:solidFill>
                  <a:srgbClr val="000000"/>
                </a:solidFill>
                <a:latin typeface="Arial"/>
                <a:ea typeface="DejaVu Sans"/>
              </a:rPr>
              <a:t>wn illustration</a:t>
            </a:r>
            <a:endParaRPr b="0" lang="en-GB" sz="800" spc="-1" strike="noStrike">
              <a:latin typeface="Arial"/>
            </a:endParaRPr>
          </a:p>
        </p:txBody>
      </p:sp>
      <p:sp>
        <p:nvSpPr>
          <p:cNvPr id="165" name="CustomShape 3"/>
          <p:cNvSpPr/>
          <p:nvPr/>
        </p:nvSpPr>
        <p:spPr>
          <a:xfrm>
            <a:off x="576000" y="936000"/>
            <a:ext cx="1655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Invest your</a:t>
            </a:r>
            <a:br/>
            <a:r>
              <a:rPr b="0" lang="en-GB" sz="1800" spc="-1" strike="noStrike">
                <a:solidFill>
                  <a:srgbClr val="000000"/>
                </a:solidFill>
                <a:latin typeface="Arial"/>
                <a:ea typeface="DejaVu Sans"/>
              </a:rPr>
              <a:t>money</a:t>
            </a:r>
            <a:endParaRPr b="0" lang="en-GB" sz="1800" spc="-1" strike="noStrike">
              <a:latin typeface="Arial"/>
            </a:endParaRPr>
          </a:p>
        </p:txBody>
      </p:sp>
      <p:sp>
        <p:nvSpPr>
          <p:cNvPr id="166" name="CustomShape 4"/>
          <p:cNvSpPr/>
          <p:nvPr/>
        </p:nvSpPr>
        <p:spPr>
          <a:xfrm>
            <a:off x="3312000" y="936000"/>
            <a:ext cx="1655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Invest your</a:t>
            </a:r>
            <a:br/>
            <a:r>
              <a:rPr b="0" lang="en-GB" sz="1800" spc="-1" strike="noStrike">
                <a:solidFill>
                  <a:srgbClr val="000000"/>
                </a:solidFill>
                <a:latin typeface="Arial"/>
                <a:ea typeface="DejaVu Sans"/>
              </a:rPr>
              <a:t>time</a:t>
            </a:r>
            <a:endParaRPr b="0" lang="en-GB" sz="1800" spc="-1" strike="noStrike">
              <a:latin typeface="Arial"/>
            </a:endParaRPr>
          </a:p>
        </p:txBody>
      </p:sp>
      <p:sp>
        <p:nvSpPr>
          <p:cNvPr id="167" name="CustomShape 5"/>
          <p:cNvSpPr/>
          <p:nvPr/>
        </p:nvSpPr>
        <p:spPr>
          <a:xfrm>
            <a:off x="6120000" y="936000"/>
            <a:ext cx="1655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Combination </a:t>
            </a:r>
            <a:br/>
            <a:r>
              <a:rPr b="0" lang="en-GB" sz="1800" spc="-1" strike="noStrike">
                <a:solidFill>
                  <a:srgbClr val="000000"/>
                </a:solidFill>
                <a:latin typeface="Arial"/>
                <a:ea typeface="DejaVu Sans"/>
              </a:rPr>
              <a:t>of both</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Three core business models</a:t>
            </a:r>
            <a:endParaRPr b="0" lang="en-GB" sz="2200" spc="-1" strike="noStrike">
              <a:latin typeface="Arial"/>
            </a:endParaRPr>
          </a:p>
        </p:txBody>
      </p:sp>
      <p:sp>
        <p:nvSpPr>
          <p:cNvPr id="169" name="CustomShape 2"/>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en-US" sz="800" spc="-1" strike="noStrike">
                <a:solidFill>
                  <a:srgbClr val="000000"/>
                </a:solidFill>
                <a:latin typeface="Arial"/>
                <a:ea typeface="DejaVu Sans"/>
              </a:rPr>
              <a:t>Source of image: O</a:t>
            </a:r>
            <a:r>
              <a:rPr b="0" lang="de-DE" sz="800" spc="-1" strike="noStrike">
                <a:solidFill>
                  <a:srgbClr val="000000"/>
                </a:solidFill>
                <a:latin typeface="Arial"/>
                <a:ea typeface="DejaVu Sans"/>
              </a:rPr>
              <a:t>wn illustration</a:t>
            </a:r>
            <a:endParaRPr b="0" lang="en-GB" sz="800" spc="-1" strike="noStrike">
              <a:latin typeface="Arial"/>
            </a:endParaRPr>
          </a:p>
        </p:txBody>
      </p:sp>
      <p:sp>
        <p:nvSpPr>
          <p:cNvPr id="170" name="CustomShape 3"/>
          <p:cNvSpPr/>
          <p:nvPr/>
        </p:nvSpPr>
        <p:spPr>
          <a:xfrm>
            <a:off x="576000" y="936000"/>
            <a:ext cx="1655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Percentage of</a:t>
            </a:r>
            <a:br/>
            <a:r>
              <a:rPr b="0" lang="en-GB" sz="1800" spc="-1" strike="noStrike">
                <a:solidFill>
                  <a:srgbClr val="000000"/>
                </a:solidFill>
                <a:latin typeface="Arial"/>
                <a:ea typeface="DejaVu Sans"/>
              </a:rPr>
              <a:t>Capital Gains</a:t>
            </a:r>
            <a:endParaRPr b="0" lang="en-GB" sz="1800" spc="-1" strike="noStrike">
              <a:latin typeface="Arial"/>
            </a:endParaRPr>
          </a:p>
        </p:txBody>
      </p:sp>
      <p:sp>
        <p:nvSpPr>
          <p:cNvPr id="171" name="CustomShape 4"/>
          <p:cNvSpPr/>
          <p:nvPr/>
        </p:nvSpPr>
        <p:spPr>
          <a:xfrm>
            <a:off x="3312000" y="936000"/>
            <a:ext cx="1655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Order Flow </a:t>
            </a:r>
            <a:br/>
            <a:r>
              <a:rPr b="0" lang="en-GB" sz="1800" spc="-1" strike="noStrike">
                <a:solidFill>
                  <a:srgbClr val="000000"/>
                </a:solidFill>
                <a:latin typeface="Arial"/>
                <a:ea typeface="DejaVu Sans"/>
              </a:rPr>
              <a:t>Routing</a:t>
            </a:r>
            <a:endParaRPr b="0" lang="en-GB" sz="1800" spc="-1" strike="noStrike">
              <a:latin typeface="Arial"/>
            </a:endParaRPr>
          </a:p>
        </p:txBody>
      </p:sp>
      <p:sp>
        <p:nvSpPr>
          <p:cNvPr id="172" name="CustomShape 5"/>
          <p:cNvSpPr/>
          <p:nvPr/>
        </p:nvSpPr>
        <p:spPr>
          <a:xfrm>
            <a:off x="5832000" y="936000"/>
            <a:ext cx="1655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Commission</a:t>
            </a:r>
            <a:br/>
            <a:r>
              <a:rPr b="0" lang="en-GB" sz="1800" spc="-1" strike="noStrike">
                <a:solidFill>
                  <a:srgbClr val="000000"/>
                </a:solidFill>
                <a:latin typeface="Arial"/>
                <a:ea typeface="DejaVu Sans"/>
              </a:rPr>
              <a:t>Fees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30840" y="231840"/>
            <a:ext cx="8488440" cy="306720"/>
          </a:xfrm>
          <a:prstGeom prst="rect">
            <a:avLst/>
          </a:prstGeom>
          <a:noFill/>
          <a:ln>
            <a:noFill/>
          </a:ln>
        </p:spPr>
        <p:style>
          <a:lnRef idx="0"/>
          <a:fillRef idx="0"/>
          <a:effectRef idx="0"/>
          <a:fontRef idx="minor"/>
        </p:style>
      </p:sp>
      <p:pic>
        <p:nvPicPr>
          <p:cNvPr id="174" name="Inhaltsplatzhalter 6" descr=""/>
          <p:cNvPicPr/>
          <p:nvPr/>
        </p:nvPicPr>
        <p:blipFill>
          <a:blip r:embed="rId1"/>
          <a:stretch/>
        </p:blipFill>
        <p:spPr>
          <a:xfrm>
            <a:off x="1270440" y="1600200"/>
            <a:ext cx="6605640" cy="1905120"/>
          </a:xfrm>
          <a:prstGeom prst="rect">
            <a:avLst/>
          </a:prstGeom>
          <a:ln>
            <a:noFill/>
          </a:ln>
        </p:spPr>
      </p:pic>
      <p:sp>
        <p:nvSpPr>
          <p:cNvPr id="175" name="CustomShape 2"/>
          <p:cNvSpPr/>
          <p:nvPr/>
        </p:nvSpPr>
        <p:spPr>
          <a:xfrm>
            <a:off x="1990080" y="2302200"/>
            <a:ext cx="517176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Hypotheses</a:t>
            </a:r>
            <a:endParaRPr b="0" lang="en-GB" sz="3200" spc="-1" strike="noStrike">
              <a:latin typeface="Arial"/>
            </a:endParaRPr>
          </a:p>
        </p:txBody>
      </p:sp>
      <p:sp>
        <p:nvSpPr>
          <p:cNvPr id="176" name="CustomShape 3"/>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Hierarchy of Hypotheses related to biases</a:t>
            </a:r>
            <a:endParaRPr b="0" lang="en-GB" sz="2200" spc="-1" strike="noStrike">
              <a:latin typeface="Arial"/>
            </a:endParaRPr>
          </a:p>
        </p:txBody>
      </p:sp>
      <p:sp>
        <p:nvSpPr>
          <p:cNvPr id="178" name="CustomShape 2"/>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en-US" sz="800" spc="-1" strike="noStrike">
                <a:solidFill>
                  <a:srgbClr val="000000"/>
                </a:solidFill>
                <a:latin typeface="Arial"/>
                <a:ea typeface="DejaVu Sans"/>
              </a:rPr>
              <a:t>Source of graphic: O</a:t>
            </a:r>
            <a:r>
              <a:rPr b="0" lang="de-DE" sz="800" spc="-1" strike="noStrike">
                <a:solidFill>
                  <a:srgbClr val="000000"/>
                </a:solidFill>
                <a:latin typeface="Arial"/>
                <a:ea typeface="DejaVu Sans"/>
              </a:rPr>
              <a:t>wn graphic</a:t>
            </a:r>
            <a:endParaRPr b="0" lang="en-GB" sz="800" spc="-1" strike="noStrike">
              <a:latin typeface="Arial"/>
            </a:endParaRPr>
          </a:p>
        </p:txBody>
      </p:sp>
      <p:sp>
        <p:nvSpPr>
          <p:cNvPr id="179" name="CustomShape 3"/>
          <p:cNvSpPr/>
          <p:nvPr/>
        </p:nvSpPr>
        <p:spPr>
          <a:xfrm>
            <a:off x="576000" y="1008000"/>
            <a:ext cx="1943280" cy="79128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solidFill>
                  <a:srgbClr val="000000"/>
                </a:solidFill>
                <a:latin typeface="Arial"/>
                <a:ea typeface="DejaVu Sans"/>
              </a:rPr>
              <a:t>Underestimation of </a:t>
            </a:r>
            <a:br/>
            <a:r>
              <a:rPr b="0" lang="en-GB" sz="1600" spc="-1" strike="noStrike">
                <a:solidFill>
                  <a:srgbClr val="000000"/>
                </a:solidFill>
                <a:latin typeface="Arial"/>
                <a:ea typeface="DejaVu Sans"/>
              </a:rPr>
              <a:t>exponential growth</a:t>
            </a:r>
            <a:endParaRPr b="0" lang="en-GB" sz="1600" spc="-1" strike="noStrike">
              <a:latin typeface="Arial"/>
            </a:endParaRPr>
          </a:p>
        </p:txBody>
      </p:sp>
      <p:sp>
        <p:nvSpPr>
          <p:cNvPr id="180" name="CustomShape 4"/>
          <p:cNvSpPr/>
          <p:nvPr/>
        </p:nvSpPr>
        <p:spPr>
          <a:xfrm>
            <a:off x="2663640" y="1008000"/>
            <a:ext cx="1799280" cy="79128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solidFill>
                  <a:srgbClr val="000000"/>
                </a:solidFill>
                <a:latin typeface="Arial"/>
                <a:ea typeface="DejaVu Sans"/>
              </a:rPr>
              <a:t>Reduced ability to </a:t>
            </a:r>
            <a:br/>
            <a:r>
              <a:rPr b="0" lang="en-GB" sz="1600" spc="-1" strike="noStrike">
                <a:solidFill>
                  <a:srgbClr val="000000"/>
                </a:solidFill>
                <a:latin typeface="Arial"/>
                <a:ea typeface="DejaVu Sans"/>
              </a:rPr>
              <a:t>defer gratification</a:t>
            </a:r>
            <a:endParaRPr b="0" lang="en-GB" sz="1600" spc="-1" strike="noStrike">
              <a:latin typeface="Arial"/>
            </a:endParaRPr>
          </a:p>
        </p:txBody>
      </p:sp>
      <p:sp>
        <p:nvSpPr>
          <p:cNvPr id="181" name="CustomShape 5"/>
          <p:cNvSpPr/>
          <p:nvPr/>
        </p:nvSpPr>
        <p:spPr>
          <a:xfrm>
            <a:off x="4608000" y="1008000"/>
            <a:ext cx="1799280" cy="79128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solidFill>
                  <a:srgbClr val="000000"/>
                </a:solidFill>
                <a:latin typeface="Arial"/>
                <a:ea typeface="DejaVu Sans"/>
              </a:rPr>
              <a:t>Overestimation</a:t>
            </a:r>
            <a:br/>
            <a:r>
              <a:rPr b="0" lang="en-GB" sz="1600" spc="-1" strike="noStrike">
                <a:solidFill>
                  <a:srgbClr val="000000"/>
                </a:solidFill>
                <a:latin typeface="Arial"/>
                <a:ea typeface="DejaVu Sans"/>
              </a:rPr>
              <a:t>of social aspects</a:t>
            </a:r>
            <a:endParaRPr b="0" lang="en-GB" sz="1600" spc="-1" strike="noStrike">
              <a:latin typeface="Arial"/>
            </a:endParaRPr>
          </a:p>
        </p:txBody>
      </p:sp>
      <p:sp>
        <p:nvSpPr>
          <p:cNvPr id="182" name="CustomShape 6"/>
          <p:cNvSpPr/>
          <p:nvPr/>
        </p:nvSpPr>
        <p:spPr>
          <a:xfrm>
            <a:off x="6551640" y="1008000"/>
            <a:ext cx="1799280" cy="79128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solidFill>
                  <a:srgbClr val="000000"/>
                </a:solidFill>
                <a:latin typeface="Arial"/>
                <a:ea typeface="DejaVu Sans"/>
              </a:rPr>
              <a:t>Reduced ability to</a:t>
            </a:r>
            <a:br/>
            <a:r>
              <a:rPr b="0" lang="en-GB" sz="1600" spc="-1" strike="noStrike">
                <a:solidFill>
                  <a:srgbClr val="000000"/>
                </a:solidFill>
                <a:latin typeface="Arial"/>
                <a:ea typeface="DejaVu Sans"/>
              </a:rPr>
              <a:t>utilize structured </a:t>
            </a:r>
            <a:br/>
            <a:r>
              <a:rPr b="0" lang="en-GB" sz="1600" spc="-1" strike="noStrike">
                <a:solidFill>
                  <a:srgbClr val="000000"/>
                </a:solidFill>
                <a:latin typeface="Arial"/>
                <a:ea typeface="DejaVu Sans"/>
              </a:rPr>
              <a:t>decision making</a:t>
            </a:r>
            <a:endParaRPr b="0" lang="en-GB" sz="1600" spc="-1" strike="noStrike">
              <a:latin typeface="Arial"/>
            </a:endParaRPr>
          </a:p>
        </p:txBody>
      </p:sp>
      <p:sp>
        <p:nvSpPr>
          <p:cNvPr id="183" name="CustomShape 7"/>
          <p:cNvSpPr/>
          <p:nvPr/>
        </p:nvSpPr>
        <p:spPr>
          <a:xfrm>
            <a:off x="2664000" y="2304360"/>
            <a:ext cx="1799640" cy="79128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solidFill>
                  <a:srgbClr val="000000"/>
                </a:solidFill>
                <a:latin typeface="Arial"/>
                <a:ea typeface="DejaVu Sans"/>
              </a:rPr>
              <a:t>Retail Investors </a:t>
            </a:r>
            <a:br/>
            <a:r>
              <a:rPr b="0" lang="en-GB" sz="1600" spc="-1" strike="noStrike">
                <a:solidFill>
                  <a:srgbClr val="000000"/>
                </a:solidFill>
                <a:latin typeface="Arial"/>
                <a:ea typeface="DejaVu Sans"/>
              </a:rPr>
              <a:t>ignore elements</a:t>
            </a:r>
            <a:br/>
            <a:r>
              <a:rPr b="0" lang="en-GB" sz="1600" spc="-1" strike="noStrike">
                <a:solidFill>
                  <a:srgbClr val="000000"/>
                </a:solidFill>
                <a:latin typeface="Arial"/>
                <a:ea typeface="DejaVu Sans"/>
              </a:rPr>
              <a:t>of portfolio mgmt</a:t>
            </a:r>
            <a:endParaRPr b="0" lang="en-GB" sz="1600" spc="-1" strike="noStrike">
              <a:latin typeface="Arial"/>
            </a:endParaRPr>
          </a:p>
        </p:txBody>
      </p:sp>
      <p:sp>
        <p:nvSpPr>
          <p:cNvPr id="184" name="CustomShape 8"/>
          <p:cNvSpPr/>
          <p:nvPr/>
        </p:nvSpPr>
        <p:spPr>
          <a:xfrm>
            <a:off x="4608000" y="2304360"/>
            <a:ext cx="1799640" cy="79128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solidFill>
                  <a:srgbClr val="000000"/>
                </a:solidFill>
                <a:latin typeface="Arial"/>
                <a:ea typeface="DejaVu Sans"/>
              </a:rPr>
              <a:t>Retail Investors </a:t>
            </a:r>
            <a:br/>
            <a:r>
              <a:rPr b="0" lang="en-GB" sz="1600" spc="-1" strike="noStrike">
                <a:solidFill>
                  <a:srgbClr val="000000"/>
                </a:solidFill>
                <a:latin typeface="Arial"/>
                <a:ea typeface="DejaVu Sans"/>
              </a:rPr>
              <a:t>over-trade</a:t>
            </a:r>
            <a:endParaRPr b="0" lang="en-GB" sz="1600" spc="-1" strike="noStrike">
              <a:latin typeface="Arial"/>
            </a:endParaRPr>
          </a:p>
        </p:txBody>
      </p:sp>
      <p:sp>
        <p:nvSpPr>
          <p:cNvPr id="185" name="CustomShape 9"/>
          <p:cNvSpPr/>
          <p:nvPr/>
        </p:nvSpPr>
        <p:spPr>
          <a:xfrm>
            <a:off x="6552000" y="2304360"/>
            <a:ext cx="1799280" cy="79128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solidFill>
                  <a:srgbClr val="000000"/>
                </a:solidFill>
                <a:latin typeface="Arial"/>
                <a:ea typeface="DejaVu Sans"/>
              </a:rPr>
              <a:t>Retail Investors </a:t>
            </a:r>
            <a:br/>
            <a:r>
              <a:rPr b="0" lang="en-GB" sz="1600" spc="-1" strike="noStrike">
                <a:solidFill>
                  <a:srgbClr val="000000"/>
                </a:solidFill>
                <a:latin typeface="Arial"/>
                <a:ea typeface="DejaVu Sans"/>
              </a:rPr>
              <a:t>under-diversify</a:t>
            </a:r>
            <a:endParaRPr b="0" lang="en-GB" sz="1600" spc="-1" strike="noStrike">
              <a:latin typeface="Arial"/>
            </a:endParaRPr>
          </a:p>
        </p:txBody>
      </p:sp>
      <p:sp>
        <p:nvSpPr>
          <p:cNvPr id="186" name="CustomShape 10"/>
          <p:cNvSpPr/>
          <p:nvPr/>
        </p:nvSpPr>
        <p:spPr>
          <a:xfrm>
            <a:off x="720000" y="3888000"/>
            <a:ext cx="2087640" cy="71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BIAS 0</a:t>
            </a:r>
            <a:endParaRPr b="0" lang="en-GB" sz="1800" spc="-1" strike="noStrike">
              <a:latin typeface="Arial"/>
            </a:endParaRPr>
          </a:p>
        </p:txBody>
      </p:sp>
      <p:sp>
        <p:nvSpPr>
          <p:cNvPr id="187" name="CustomShape 11"/>
          <p:cNvSpPr/>
          <p:nvPr/>
        </p:nvSpPr>
        <p:spPr>
          <a:xfrm>
            <a:off x="3168000" y="3888000"/>
            <a:ext cx="2087640" cy="71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BIAS 1</a:t>
            </a:r>
            <a:endParaRPr b="0" lang="en-GB" sz="1800" spc="-1" strike="noStrike">
              <a:latin typeface="Arial"/>
            </a:endParaRPr>
          </a:p>
        </p:txBody>
      </p:sp>
      <p:sp>
        <p:nvSpPr>
          <p:cNvPr id="188" name="CustomShape 12"/>
          <p:cNvSpPr/>
          <p:nvPr/>
        </p:nvSpPr>
        <p:spPr>
          <a:xfrm>
            <a:off x="5688000" y="3888000"/>
            <a:ext cx="2087640" cy="71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BIAS 2</a:t>
            </a:r>
            <a:endParaRPr b="0" lang="en-GB" sz="1800" spc="-1" strike="noStrike">
              <a:latin typeface="Arial"/>
            </a:endParaRPr>
          </a:p>
        </p:txBody>
      </p:sp>
      <p:sp>
        <p:nvSpPr>
          <p:cNvPr id="189" name="Line 13"/>
          <p:cNvSpPr/>
          <p:nvPr/>
        </p:nvSpPr>
        <p:spPr>
          <a:xfrm>
            <a:off x="360000" y="1008000"/>
            <a:ext cx="0" cy="2664000"/>
          </a:xfrm>
          <a:prstGeom prst="line">
            <a:avLst/>
          </a:prstGeom>
          <a:ln w="72000">
            <a:solidFill>
              <a:srgbClr val="3465a4"/>
            </a:solidFill>
            <a:round/>
            <a:tailEnd len="med" type="triangle" w="med"/>
          </a:ln>
        </p:spPr>
        <p:style>
          <a:lnRef idx="0"/>
          <a:fillRef idx="0"/>
          <a:effectRef idx="0"/>
          <a:fontRef idx="minor"/>
        </p:style>
      </p:sp>
      <p:sp>
        <p:nvSpPr>
          <p:cNvPr id="190" name="Line 14"/>
          <p:cNvSpPr/>
          <p:nvPr/>
        </p:nvSpPr>
        <p:spPr>
          <a:xfrm>
            <a:off x="576000" y="2088000"/>
            <a:ext cx="7776000" cy="0"/>
          </a:xfrm>
          <a:prstGeom prst="line">
            <a:avLst/>
          </a:prstGeom>
          <a:ln>
            <a:solidFill>
              <a:srgbClr val="3465a4"/>
            </a:solidFill>
            <a:custDash>
              <a:ds d="600000" sp="300000"/>
            </a:custDash>
          </a:ln>
        </p:spPr>
        <p:style>
          <a:lnRef idx="0"/>
          <a:fillRef idx="0"/>
          <a:effectRef idx="0"/>
          <a:fontRef idx="minor"/>
        </p:style>
      </p:sp>
      <p:sp>
        <p:nvSpPr>
          <p:cNvPr id="191" name="Line 15"/>
          <p:cNvSpPr/>
          <p:nvPr/>
        </p:nvSpPr>
        <p:spPr>
          <a:xfrm>
            <a:off x="576000" y="3528000"/>
            <a:ext cx="7776000" cy="0"/>
          </a:xfrm>
          <a:prstGeom prst="line">
            <a:avLst/>
          </a:prstGeom>
          <a:ln>
            <a:solidFill>
              <a:srgbClr val="3465a4"/>
            </a:solidFill>
            <a:custDash>
              <a:ds d="600000" sp="300000"/>
            </a:custDash>
          </a:ln>
        </p:spPr>
        <p:style>
          <a:lnRef idx="0"/>
          <a:fillRef idx="0"/>
          <a:effectRef idx="0"/>
          <a:fontRef idx="minor"/>
        </p:style>
      </p:sp>
      <p:sp>
        <p:nvSpPr>
          <p:cNvPr id="192" name="CustomShape 16"/>
          <p:cNvSpPr/>
          <p:nvPr/>
        </p:nvSpPr>
        <p:spPr>
          <a:xfrm>
            <a:off x="576360" y="2304000"/>
            <a:ext cx="1943280" cy="79128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solidFill>
                  <a:srgbClr val="000000"/>
                </a:solidFill>
                <a:latin typeface="Arial"/>
                <a:ea typeface="DejaVu Sans"/>
              </a:rPr>
              <a:t>Underestimation of </a:t>
            </a:r>
            <a:br/>
            <a:r>
              <a:rPr b="0" lang="en-GB" sz="1600" spc="-1" strike="noStrike">
                <a:solidFill>
                  <a:srgbClr val="000000"/>
                </a:solidFill>
                <a:latin typeface="Arial"/>
                <a:ea typeface="DejaVu Sans"/>
              </a:rPr>
              <a:t>compound interest</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330840" y="231840"/>
            <a:ext cx="8488440" cy="306720"/>
          </a:xfrm>
          <a:prstGeom prst="rect">
            <a:avLst/>
          </a:prstGeom>
          <a:noFill/>
          <a:ln>
            <a:noFill/>
          </a:ln>
        </p:spPr>
        <p:style>
          <a:lnRef idx="0"/>
          <a:fillRef idx="0"/>
          <a:effectRef idx="0"/>
          <a:fontRef idx="minor"/>
        </p:style>
      </p:sp>
      <p:pic>
        <p:nvPicPr>
          <p:cNvPr id="194" name="Inhaltsplatzhalter 6_1" descr=""/>
          <p:cNvPicPr/>
          <p:nvPr/>
        </p:nvPicPr>
        <p:blipFill>
          <a:blip r:embed="rId1"/>
          <a:stretch/>
        </p:blipFill>
        <p:spPr>
          <a:xfrm>
            <a:off x="1270440" y="1600200"/>
            <a:ext cx="6605640" cy="1905120"/>
          </a:xfrm>
          <a:prstGeom prst="rect">
            <a:avLst/>
          </a:prstGeom>
          <a:ln>
            <a:noFill/>
          </a:ln>
        </p:spPr>
      </p:pic>
      <p:sp>
        <p:nvSpPr>
          <p:cNvPr id="195" name="CustomShape 2"/>
          <p:cNvSpPr/>
          <p:nvPr/>
        </p:nvSpPr>
        <p:spPr>
          <a:xfrm>
            <a:off x="1990080" y="2302200"/>
            <a:ext cx="517176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Bias Navigator</a:t>
            </a:r>
            <a:endParaRPr b="0" lang="en-GB" sz="3200" spc="-1" strike="noStrike">
              <a:latin typeface="Arial"/>
            </a:endParaRPr>
          </a:p>
        </p:txBody>
      </p:sp>
      <p:sp>
        <p:nvSpPr>
          <p:cNvPr id="196" name="CustomShape 3"/>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Possible biases of retail investors seeking financial independence</a:t>
            </a:r>
            <a:endParaRPr b="0" lang="en-GB" sz="2200" spc="-1" strike="noStrike">
              <a:latin typeface="Arial"/>
            </a:endParaRPr>
          </a:p>
        </p:txBody>
      </p:sp>
      <p:sp>
        <p:nvSpPr>
          <p:cNvPr id="198" name="CustomShape 2"/>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en-US" sz="800" spc="-1" strike="noStrike">
                <a:solidFill>
                  <a:srgbClr val="000000"/>
                </a:solidFill>
                <a:latin typeface="Arial"/>
                <a:ea typeface="DejaVu Sans"/>
              </a:rPr>
              <a:t>Source of image: O</a:t>
            </a:r>
            <a:r>
              <a:rPr b="0" lang="de-DE" sz="800" spc="-1" strike="noStrike">
                <a:solidFill>
                  <a:srgbClr val="000000"/>
                </a:solidFill>
                <a:latin typeface="Arial"/>
                <a:ea typeface="DejaVu Sans"/>
              </a:rPr>
              <a:t>wn illustration</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30840" y="231840"/>
            <a:ext cx="8488440" cy="306720"/>
          </a:xfrm>
          <a:prstGeom prst="rect">
            <a:avLst/>
          </a:prstGeom>
          <a:noFill/>
          <a:ln>
            <a:noFill/>
          </a:ln>
        </p:spPr>
        <p:style>
          <a:lnRef idx="0"/>
          <a:fillRef idx="0"/>
          <a:effectRef idx="0"/>
          <a:fontRef idx="minor"/>
        </p:style>
      </p:sp>
      <p:pic>
        <p:nvPicPr>
          <p:cNvPr id="200" name="Inhaltsplatzhalter 6_2" descr=""/>
          <p:cNvPicPr/>
          <p:nvPr/>
        </p:nvPicPr>
        <p:blipFill>
          <a:blip r:embed="rId1"/>
          <a:stretch/>
        </p:blipFill>
        <p:spPr>
          <a:xfrm>
            <a:off x="1270440" y="1600200"/>
            <a:ext cx="6605640" cy="1905120"/>
          </a:xfrm>
          <a:prstGeom prst="rect">
            <a:avLst/>
          </a:prstGeom>
          <a:ln>
            <a:noFill/>
          </a:ln>
        </p:spPr>
      </p:pic>
      <p:sp>
        <p:nvSpPr>
          <p:cNvPr id="201" name="CustomShape 2"/>
          <p:cNvSpPr/>
          <p:nvPr/>
        </p:nvSpPr>
        <p:spPr>
          <a:xfrm>
            <a:off x="1990080" y="2302200"/>
            <a:ext cx="517176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Tool Selector</a:t>
            </a:r>
            <a:endParaRPr b="0" lang="en-GB" sz="3200" spc="-1" strike="noStrike">
              <a:latin typeface="Arial"/>
            </a:endParaRPr>
          </a:p>
        </p:txBody>
      </p:sp>
      <p:sp>
        <p:nvSpPr>
          <p:cNvPr id="202" name="CustomShape 3"/>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The right tool for the job</a:t>
            </a:r>
            <a:endParaRPr b="0" lang="en-GB" sz="2200" spc="-1" strike="noStrike">
              <a:latin typeface="Arial"/>
            </a:endParaRPr>
          </a:p>
        </p:txBody>
      </p:sp>
      <p:sp>
        <p:nvSpPr>
          <p:cNvPr id="204" name="CustomShape 2"/>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en-US" sz="800" spc="-1" strike="noStrike">
                <a:solidFill>
                  <a:srgbClr val="000000"/>
                </a:solidFill>
                <a:latin typeface="Arial"/>
                <a:ea typeface="DejaVu Sans"/>
              </a:rPr>
              <a:t>Source of image: O</a:t>
            </a:r>
            <a:r>
              <a:rPr b="0" lang="de-DE" sz="800" spc="-1" strike="noStrike">
                <a:solidFill>
                  <a:srgbClr val="000000"/>
                </a:solidFill>
                <a:latin typeface="Arial"/>
                <a:ea typeface="DejaVu Sans"/>
              </a:rPr>
              <a:t>wn illustration</a:t>
            </a:r>
            <a:endParaRPr b="0" lang="en-GB" sz="800" spc="-1" strike="noStrike">
              <a:latin typeface="Arial"/>
            </a:endParaRPr>
          </a:p>
        </p:txBody>
      </p:sp>
      <p:sp>
        <p:nvSpPr>
          <p:cNvPr id="205" name="CustomShape 3"/>
          <p:cNvSpPr/>
          <p:nvPr/>
        </p:nvSpPr>
        <p:spPr>
          <a:xfrm>
            <a:off x="144000" y="1800000"/>
            <a:ext cx="1151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Current</a:t>
            </a:r>
            <a:br/>
            <a:r>
              <a:rPr b="0" lang="en-GB" sz="1200" spc="-1" strike="noStrike">
                <a:solidFill>
                  <a:srgbClr val="000000"/>
                </a:solidFill>
                <a:latin typeface="Arial"/>
                <a:ea typeface="DejaVu Sans"/>
              </a:rPr>
              <a:t>Lifestyle</a:t>
            </a:r>
            <a:endParaRPr b="0" lang="en-GB" sz="1200" spc="-1" strike="noStrike">
              <a:latin typeface="Arial"/>
            </a:endParaRPr>
          </a:p>
        </p:txBody>
      </p:sp>
      <p:sp>
        <p:nvSpPr>
          <p:cNvPr id="206" name="CustomShape 4"/>
          <p:cNvSpPr/>
          <p:nvPr/>
        </p:nvSpPr>
        <p:spPr>
          <a:xfrm>
            <a:off x="144000" y="2340000"/>
            <a:ext cx="1151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Current</a:t>
            </a:r>
            <a:br/>
            <a:r>
              <a:rPr b="0" lang="en-GB" sz="1200" spc="-1" strike="noStrike">
                <a:solidFill>
                  <a:srgbClr val="000000"/>
                </a:solidFill>
                <a:latin typeface="Arial"/>
                <a:ea typeface="DejaVu Sans"/>
              </a:rPr>
              <a:t>Wealth</a:t>
            </a:r>
            <a:endParaRPr b="0" lang="en-GB" sz="1200" spc="-1" strike="noStrike">
              <a:latin typeface="Arial"/>
            </a:endParaRPr>
          </a:p>
        </p:txBody>
      </p:sp>
      <p:sp>
        <p:nvSpPr>
          <p:cNvPr id="207" name="CustomShape 5"/>
          <p:cNvSpPr/>
          <p:nvPr/>
        </p:nvSpPr>
        <p:spPr>
          <a:xfrm>
            <a:off x="144000" y="2880000"/>
            <a:ext cx="1151640" cy="3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Dependents</a:t>
            </a:r>
            <a:endParaRPr b="0" lang="en-GB" sz="1200" spc="-1" strike="noStrike">
              <a:latin typeface="Arial"/>
            </a:endParaRPr>
          </a:p>
        </p:txBody>
      </p:sp>
      <p:sp>
        <p:nvSpPr>
          <p:cNvPr id="208" name="CustomShape 6"/>
          <p:cNvSpPr/>
          <p:nvPr/>
        </p:nvSpPr>
        <p:spPr>
          <a:xfrm>
            <a:off x="144000" y="3312000"/>
            <a:ext cx="1151640" cy="3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Time Horizon</a:t>
            </a:r>
            <a:endParaRPr b="0" lang="en-GB" sz="1200" spc="-1" strike="noStrike">
              <a:latin typeface="Arial"/>
            </a:endParaRPr>
          </a:p>
        </p:txBody>
      </p:sp>
      <p:sp>
        <p:nvSpPr>
          <p:cNvPr id="209" name="CustomShape 7"/>
          <p:cNvSpPr/>
          <p:nvPr/>
        </p:nvSpPr>
        <p:spPr>
          <a:xfrm>
            <a:off x="144000" y="1296000"/>
            <a:ext cx="1151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Investment</a:t>
            </a:r>
            <a:endParaRPr b="0" lang="en-GB" sz="1200" spc="-1" strike="noStrike">
              <a:latin typeface="Arial"/>
            </a:endParaRPr>
          </a:p>
          <a:p>
            <a:pPr algn="ctr">
              <a:lnSpc>
                <a:spcPct val="100000"/>
              </a:lnSpc>
            </a:pPr>
            <a:r>
              <a:rPr b="0" lang="en-GB" sz="1200" spc="-1" strike="noStrike">
                <a:solidFill>
                  <a:srgbClr val="000000"/>
                </a:solidFill>
                <a:latin typeface="Arial"/>
                <a:ea typeface="DejaVu Sans"/>
              </a:rPr>
              <a:t>Knowledge</a:t>
            </a:r>
            <a:endParaRPr b="0" lang="en-GB" sz="1200" spc="-1" strike="noStrike">
              <a:latin typeface="Arial"/>
            </a:endParaRPr>
          </a:p>
        </p:txBody>
      </p:sp>
      <p:sp>
        <p:nvSpPr>
          <p:cNvPr id="210" name="CustomShape 8"/>
          <p:cNvSpPr/>
          <p:nvPr/>
        </p:nvSpPr>
        <p:spPr>
          <a:xfrm>
            <a:off x="144000" y="3744000"/>
            <a:ext cx="1151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Individual</a:t>
            </a:r>
            <a:br/>
            <a:r>
              <a:rPr b="0" lang="en-GB" sz="1200" spc="-1" strike="noStrike">
                <a:solidFill>
                  <a:srgbClr val="000000"/>
                </a:solidFill>
                <a:latin typeface="Arial"/>
                <a:ea typeface="DejaVu Sans"/>
              </a:rPr>
              <a:t>Goals</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30840" y="231840"/>
            <a:ext cx="8488440" cy="306720"/>
          </a:xfrm>
          <a:prstGeom prst="rect">
            <a:avLst/>
          </a:prstGeom>
          <a:noFill/>
          <a:ln>
            <a:noFill/>
          </a:ln>
        </p:spPr>
        <p:style>
          <a:lnRef idx="0"/>
          <a:fillRef idx="0"/>
          <a:effectRef idx="0"/>
          <a:fontRef idx="minor"/>
        </p:style>
      </p:sp>
      <p:pic>
        <p:nvPicPr>
          <p:cNvPr id="212" name="Inhaltsplatzhalter 6_3" descr=""/>
          <p:cNvPicPr/>
          <p:nvPr/>
        </p:nvPicPr>
        <p:blipFill>
          <a:blip r:embed="rId1"/>
          <a:stretch/>
        </p:blipFill>
        <p:spPr>
          <a:xfrm>
            <a:off x="1270440" y="1600200"/>
            <a:ext cx="6605640" cy="1905120"/>
          </a:xfrm>
          <a:prstGeom prst="rect">
            <a:avLst/>
          </a:prstGeom>
          <a:ln>
            <a:noFill/>
          </a:ln>
        </p:spPr>
      </p:pic>
      <p:sp>
        <p:nvSpPr>
          <p:cNvPr id="213" name="CustomShape 2"/>
          <p:cNvSpPr/>
          <p:nvPr/>
        </p:nvSpPr>
        <p:spPr>
          <a:xfrm>
            <a:off x="1990080" y="2302200"/>
            <a:ext cx="517176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Bias Navigator</a:t>
            </a:r>
            <a:endParaRPr b="0" lang="en-GB" sz="3200" spc="-1" strike="noStrike">
              <a:latin typeface="Arial"/>
            </a:endParaRPr>
          </a:p>
        </p:txBody>
      </p:sp>
      <p:sp>
        <p:nvSpPr>
          <p:cNvPr id="214" name="CustomShape 3"/>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a:t>
            </a:r>
            <a:r>
              <a:rPr b="0" lang="de-DE" sz="800" spc="-1" strike="noStrike">
                <a:solidFill>
                  <a:srgbClr val="000000"/>
                </a:solidFill>
                <a:latin typeface="Arial"/>
                <a:ea typeface="DejaVu Sans"/>
              </a:rPr>
              <a:t>image: </a:t>
            </a:r>
            <a:r>
              <a:rPr b="0" lang="de-DE" sz="800" spc="-1" strike="noStrike">
                <a:solidFill>
                  <a:srgbClr val="000000"/>
                </a:solidFill>
                <a:latin typeface="Arial"/>
                <a:ea typeface="DejaVu Sans"/>
              </a:rPr>
              <a:t>Stux from </a:t>
            </a:r>
            <a:r>
              <a:rPr b="0" lang="de-DE" sz="800" spc="-1" strike="noStrike">
                <a:solidFill>
                  <a:srgbClr val="000000"/>
                </a:solidFill>
                <a:latin typeface="Arial"/>
                <a:ea typeface="DejaVu Sans"/>
              </a:rPr>
              <a:t>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Apparently, everybody wants (you) to get rich</a:t>
            </a:r>
            <a:endParaRPr b="0" lang="en-GB" sz="2200" spc="-1" strike="noStrike">
              <a:latin typeface="Arial"/>
            </a:endParaRPr>
          </a:p>
        </p:txBody>
      </p:sp>
      <p:sp>
        <p:nvSpPr>
          <p:cNvPr id="88" name="CustomShape 2"/>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medium.com, forbes.com, youtube.com, businessinsider.de</a:t>
            </a:r>
            <a:endParaRPr b="0" lang="en-GB" sz="800" spc="-1" strike="noStrike">
              <a:latin typeface="Arial"/>
            </a:endParaRPr>
          </a:p>
        </p:txBody>
      </p:sp>
      <p:pic>
        <p:nvPicPr>
          <p:cNvPr id="89" name="" descr=""/>
          <p:cNvPicPr/>
          <p:nvPr/>
        </p:nvPicPr>
        <p:blipFill>
          <a:blip r:embed="rId1"/>
          <a:stretch/>
        </p:blipFill>
        <p:spPr>
          <a:xfrm>
            <a:off x="576000" y="1452600"/>
            <a:ext cx="2385360" cy="563400"/>
          </a:xfrm>
          <a:prstGeom prst="rect">
            <a:avLst/>
          </a:prstGeom>
          <a:ln>
            <a:noFill/>
          </a:ln>
        </p:spPr>
      </p:pic>
      <p:pic>
        <p:nvPicPr>
          <p:cNvPr id="90" name="" descr=""/>
          <p:cNvPicPr/>
          <p:nvPr/>
        </p:nvPicPr>
        <p:blipFill>
          <a:blip r:embed="rId2"/>
          <a:stretch/>
        </p:blipFill>
        <p:spPr>
          <a:xfrm>
            <a:off x="3456000" y="1298160"/>
            <a:ext cx="2350800" cy="573480"/>
          </a:xfrm>
          <a:prstGeom prst="rect">
            <a:avLst/>
          </a:prstGeom>
          <a:ln>
            <a:noFill/>
          </a:ln>
        </p:spPr>
      </p:pic>
      <p:pic>
        <p:nvPicPr>
          <p:cNvPr id="91" name="" descr=""/>
          <p:cNvPicPr/>
          <p:nvPr/>
        </p:nvPicPr>
        <p:blipFill>
          <a:blip r:embed="rId3"/>
          <a:stretch/>
        </p:blipFill>
        <p:spPr>
          <a:xfrm>
            <a:off x="6336000" y="744480"/>
            <a:ext cx="2162880" cy="1199160"/>
          </a:xfrm>
          <a:prstGeom prst="rect">
            <a:avLst/>
          </a:prstGeom>
          <a:ln>
            <a:noFill/>
          </a:ln>
        </p:spPr>
      </p:pic>
      <p:pic>
        <p:nvPicPr>
          <p:cNvPr id="92" name="" descr=""/>
          <p:cNvPicPr/>
          <p:nvPr/>
        </p:nvPicPr>
        <p:blipFill>
          <a:blip r:embed="rId4"/>
          <a:stretch/>
        </p:blipFill>
        <p:spPr>
          <a:xfrm>
            <a:off x="360000" y="2993760"/>
            <a:ext cx="2993760" cy="894240"/>
          </a:xfrm>
          <a:prstGeom prst="rect">
            <a:avLst/>
          </a:prstGeom>
          <a:ln>
            <a:noFill/>
          </a:ln>
        </p:spPr>
      </p:pic>
      <p:pic>
        <p:nvPicPr>
          <p:cNvPr id="93" name="" descr=""/>
          <p:cNvPicPr/>
          <p:nvPr/>
        </p:nvPicPr>
        <p:blipFill>
          <a:blip r:embed="rId5"/>
          <a:stretch/>
        </p:blipFill>
        <p:spPr>
          <a:xfrm>
            <a:off x="4195080" y="2170440"/>
            <a:ext cx="3796560" cy="709200"/>
          </a:xfrm>
          <a:prstGeom prst="rect">
            <a:avLst/>
          </a:prstGeom>
          <a:ln>
            <a:noFill/>
          </a:ln>
        </p:spPr>
      </p:pic>
      <p:pic>
        <p:nvPicPr>
          <p:cNvPr id="94" name="" descr=""/>
          <p:cNvPicPr/>
          <p:nvPr/>
        </p:nvPicPr>
        <p:blipFill>
          <a:blip r:embed="rId6"/>
          <a:stretch/>
        </p:blipFill>
        <p:spPr>
          <a:xfrm rot="20400">
            <a:off x="4044960" y="3054240"/>
            <a:ext cx="2142000" cy="15465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30840" y="231840"/>
            <a:ext cx="8488440" cy="306720"/>
          </a:xfrm>
          <a:prstGeom prst="rect">
            <a:avLst/>
          </a:prstGeom>
          <a:noFill/>
          <a:ln>
            <a:noFill/>
          </a:ln>
        </p:spPr>
        <p:style>
          <a:lnRef idx="0"/>
          <a:fillRef idx="0"/>
          <a:effectRef idx="0"/>
          <a:fontRef idx="minor"/>
        </p:style>
      </p:sp>
      <p:pic>
        <p:nvPicPr>
          <p:cNvPr id="216" name="Inhaltsplatzhalter 6" descr=""/>
          <p:cNvPicPr/>
          <p:nvPr/>
        </p:nvPicPr>
        <p:blipFill>
          <a:blip r:embed="rId1"/>
          <a:stretch/>
        </p:blipFill>
        <p:spPr>
          <a:xfrm>
            <a:off x="1270440" y="1600200"/>
            <a:ext cx="6605640" cy="1905120"/>
          </a:xfrm>
          <a:prstGeom prst="rect">
            <a:avLst/>
          </a:prstGeom>
          <a:ln>
            <a:noFill/>
          </a:ln>
        </p:spPr>
      </p:pic>
      <p:sp>
        <p:nvSpPr>
          <p:cNvPr id="217" name="CustomShape 2"/>
          <p:cNvSpPr/>
          <p:nvPr/>
        </p:nvSpPr>
        <p:spPr>
          <a:xfrm>
            <a:off x="1990080" y="2302200"/>
            <a:ext cx="517176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Checklist</a:t>
            </a:r>
            <a:endParaRPr b="0" lang="en-GB" sz="3200" spc="-1" strike="noStrike">
              <a:latin typeface="Arial"/>
            </a:endParaRPr>
          </a:p>
        </p:txBody>
      </p:sp>
      <p:sp>
        <p:nvSpPr>
          <p:cNvPr id="218" name="CustomShape 3"/>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a:t>
            </a:r>
            <a:r>
              <a:rPr b="0" lang="de-DE" sz="800" spc="-1" strike="noStrike">
                <a:solidFill>
                  <a:srgbClr val="000000"/>
                </a:solidFill>
                <a:latin typeface="Arial"/>
                <a:ea typeface="DejaVu Sans"/>
              </a:rPr>
              <a:t>image: Stux </a:t>
            </a:r>
            <a:r>
              <a:rPr b="0" lang="de-DE" sz="800" spc="-1" strike="noStrike">
                <a:solidFill>
                  <a:srgbClr val="000000"/>
                </a:solidFill>
                <a:latin typeface="Arial"/>
                <a:ea typeface="DejaVu Sans"/>
              </a:rPr>
              <a:t>from </a:t>
            </a:r>
            <a:r>
              <a:rPr b="0" lang="de-DE" sz="800" spc="-1" strike="noStrike">
                <a:solidFill>
                  <a:srgbClr val="000000"/>
                </a:solidFill>
                <a:latin typeface="Arial"/>
                <a:ea typeface="DejaVu Sans"/>
              </a:rPr>
              <a:t>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0" y="0"/>
            <a:ext cx="9142920" cy="5142600"/>
          </a:xfrm>
          <a:prstGeom prst="rect">
            <a:avLst/>
          </a:prstGeom>
          <a:solidFill>
            <a:srgbClr val="005293"/>
          </a:solidFill>
          <a:ln w="25560">
            <a:noFill/>
          </a:ln>
        </p:spPr>
        <p:style>
          <a:lnRef idx="0"/>
          <a:fillRef idx="0"/>
          <a:effectRef idx="0"/>
          <a:fontRef idx="minor"/>
        </p:style>
      </p:sp>
      <p:sp>
        <p:nvSpPr>
          <p:cNvPr id="220" name="CustomShape 2"/>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ts val="2401"/>
              </a:lnSpc>
              <a:tabLst>
                <a:tab algn="l" pos="0"/>
              </a:tabLst>
            </a:pPr>
            <a:r>
              <a:rPr b="1" lang="en-US" sz="2200" spc="-1" strike="noStrike">
                <a:solidFill>
                  <a:srgbClr val="ffffff"/>
                </a:solidFill>
                <a:latin typeface="Arial"/>
                <a:ea typeface="DejaVu Sans"/>
              </a:rPr>
              <a:t>Ple</a:t>
            </a:r>
            <a:r>
              <a:rPr b="1" lang="en-US" sz="2200" spc="-1" strike="noStrike">
                <a:solidFill>
                  <a:srgbClr val="ffffff"/>
                </a:solidFill>
                <a:latin typeface="Arial"/>
                <a:ea typeface="DejaVu Sans"/>
              </a:rPr>
              <a:t>ase </a:t>
            </a:r>
            <a:r>
              <a:rPr b="1" lang="en-US" sz="2200" spc="-1" strike="noStrike">
                <a:solidFill>
                  <a:srgbClr val="ffffff"/>
                </a:solidFill>
                <a:latin typeface="Arial"/>
                <a:ea typeface="DejaVu Sans"/>
              </a:rPr>
              <a:t>che</a:t>
            </a:r>
            <a:r>
              <a:rPr b="1" lang="en-US" sz="2200" spc="-1" strike="noStrike">
                <a:solidFill>
                  <a:srgbClr val="ffffff"/>
                </a:solidFill>
                <a:latin typeface="Arial"/>
                <a:ea typeface="DejaVu Sans"/>
              </a:rPr>
              <a:t>ck </a:t>
            </a:r>
            <a:r>
              <a:rPr b="1" lang="en-US" sz="2200" spc="-1" strike="noStrike">
                <a:solidFill>
                  <a:srgbClr val="ffffff"/>
                </a:solidFill>
                <a:latin typeface="Arial"/>
                <a:ea typeface="DejaVu Sans"/>
              </a:rPr>
              <a:t>the </a:t>
            </a:r>
            <a:r>
              <a:rPr b="1" lang="en-US" sz="2200" spc="-1" strike="noStrike">
                <a:solidFill>
                  <a:srgbClr val="ffffff"/>
                </a:solidFill>
                <a:latin typeface="Arial"/>
                <a:ea typeface="DejaVu Sans"/>
              </a:rPr>
              <a:t>foll</a:t>
            </a:r>
            <a:r>
              <a:rPr b="1" lang="en-US" sz="2200" spc="-1" strike="noStrike">
                <a:solidFill>
                  <a:srgbClr val="ffffff"/>
                </a:solidFill>
                <a:latin typeface="Arial"/>
                <a:ea typeface="DejaVu Sans"/>
              </a:rPr>
              <a:t>owi</a:t>
            </a:r>
            <a:r>
              <a:rPr b="1" lang="en-US" sz="2200" spc="-1" strike="noStrike">
                <a:solidFill>
                  <a:srgbClr val="ffffff"/>
                </a:solidFill>
                <a:latin typeface="Arial"/>
                <a:ea typeface="DejaVu Sans"/>
              </a:rPr>
              <a:t>ng </a:t>
            </a:r>
            <a:r>
              <a:rPr b="1" lang="en-US" sz="2200" spc="-1" strike="noStrike">
                <a:solidFill>
                  <a:srgbClr val="ffffff"/>
                </a:solidFill>
                <a:latin typeface="Arial"/>
                <a:ea typeface="DejaVu Sans"/>
              </a:rPr>
              <a:t>bul</a:t>
            </a:r>
            <a:r>
              <a:rPr b="1" lang="en-US" sz="2200" spc="-1" strike="noStrike">
                <a:solidFill>
                  <a:srgbClr val="ffffff"/>
                </a:solidFill>
                <a:latin typeface="Arial"/>
                <a:ea typeface="DejaVu Sans"/>
              </a:rPr>
              <a:t>let </a:t>
            </a:r>
            <a:r>
              <a:rPr b="1" lang="en-US" sz="2200" spc="-1" strike="noStrike">
                <a:solidFill>
                  <a:srgbClr val="ffffff"/>
                </a:solidFill>
                <a:latin typeface="Arial"/>
                <a:ea typeface="DejaVu Sans"/>
              </a:rPr>
              <a:t>poi</a:t>
            </a:r>
            <a:r>
              <a:rPr b="1" lang="en-US" sz="2200" spc="-1" strike="noStrike">
                <a:solidFill>
                  <a:srgbClr val="ffffff"/>
                </a:solidFill>
                <a:latin typeface="Arial"/>
                <a:ea typeface="DejaVu Sans"/>
              </a:rPr>
              <a:t>nts </a:t>
            </a:r>
            <a:r>
              <a:rPr b="1" lang="en-US" sz="2200" spc="-1" strike="noStrike">
                <a:solidFill>
                  <a:srgbClr val="ffffff"/>
                </a:solidFill>
                <a:latin typeface="Arial"/>
                <a:ea typeface="DejaVu Sans"/>
              </a:rPr>
              <a:t>bef</a:t>
            </a:r>
            <a:r>
              <a:rPr b="1" lang="en-US" sz="2200" spc="-1" strike="noStrike">
                <a:solidFill>
                  <a:srgbClr val="ffffff"/>
                </a:solidFill>
                <a:latin typeface="Arial"/>
                <a:ea typeface="DejaVu Sans"/>
              </a:rPr>
              <a:t>ore </a:t>
            </a:r>
            <a:r>
              <a:rPr b="1" lang="en-US" sz="2200" spc="-1" strike="noStrike">
                <a:solidFill>
                  <a:srgbClr val="ffffff"/>
                </a:solidFill>
                <a:latin typeface="Arial"/>
                <a:ea typeface="DejaVu Sans"/>
              </a:rPr>
              <a:t>pre</a:t>
            </a:r>
            <a:r>
              <a:rPr b="1" lang="en-US" sz="2200" spc="-1" strike="noStrike">
                <a:solidFill>
                  <a:srgbClr val="ffffff"/>
                </a:solidFill>
                <a:latin typeface="Arial"/>
                <a:ea typeface="DejaVu Sans"/>
              </a:rPr>
              <a:t>sen</a:t>
            </a:r>
            <a:r>
              <a:rPr b="1" lang="en-US" sz="2200" spc="-1" strike="noStrike">
                <a:solidFill>
                  <a:srgbClr val="ffffff"/>
                </a:solidFill>
                <a:latin typeface="Arial"/>
                <a:ea typeface="DejaVu Sans"/>
              </a:rPr>
              <a:t>tin</a:t>
            </a:r>
            <a:r>
              <a:rPr b="1" lang="en-US" sz="2200" spc="-1" strike="noStrike">
                <a:solidFill>
                  <a:srgbClr val="ffffff"/>
                </a:solidFill>
                <a:latin typeface="Arial"/>
                <a:ea typeface="DejaVu Sans"/>
              </a:rPr>
              <a:t>g</a:t>
            </a:r>
            <a:endParaRPr b="0" lang="en-GB" sz="2200" spc="-1" strike="noStrike">
              <a:latin typeface="Arial"/>
            </a:endParaRPr>
          </a:p>
        </p:txBody>
      </p:sp>
      <p:sp>
        <p:nvSpPr>
          <p:cNvPr id="221" name="CustomShape 3"/>
          <p:cNvSpPr/>
          <p:nvPr/>
        </p:nvSpPr>
        <p:spPr>
          <a:xfrm>
            <a:off x="324000" y="1023840"/>
            <a:ext cx="8495280" cy="3707280"/>
          </a:xfrm>
          <a:prstGeom prst="rect">
            <a:avLst/>
          </a:prstGeom>
          <a:noFill/>
          <a:ln>
            <a:noFill/>
          </a:ln>
        </p:spPr>
        <p:style>
          <a:lnRef idx="0"/>
          <a:fillRef idx="0"/>
          <a:effectRef idx="0"/>
          <a:fontRef idx="minor"/>
        </p:style>
        <p:txBody>
          <a:bodyPr lIns="0" rIns="0" tIns="0" bIns="0">
            <a:normAutofit/>
          </a:bodyPr>
          <a:p>
            <a:pPr marL="285840" indent="-28476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a:t>
            </a:r>
            <a:r>
              <a:rPr b="0" lang="en-US" sz="1600" spc="-1" strike="noStrike">
                <a:solidFill>
                  <a:srgbClr val="ffffff"/>
                </a:solidFill>
                <a:latin typeface="Arial"/>
                <a:ea typeface="DejaVu Sans"/>
              </a:rPr>
              <a:t>es </a:t>
            </a:r>
            <a:r>
              <a:rPr b="0" lang="en-US" sz="1600" spc="-1" strike="noStrike">
                <a:solidFill>
                  <a:srgbClr val="ffffff"/>
                </a:solidFill>
                <a:latin typeface="Arial"/>
                <a:ea typeface="DejaVu Sans"/>
              </a:rPr>
              <a:t>ev</a:t>
            </a:r>
            <a:r>
              <a:rPr b="0" lang="en-US" sz="1600" spc="-1" strike="noStrike">
                <a:solidFill>
                  <a:srgbClr val="ffffff"/>
                </a:solidFill>
                <a:latin typeface="Arial"/>
                <a:ea typeface="DejaVu Sans"/>
              </a:rPr>
              <a:t>ery </a:t>
            </a:r>
            <a:r>
              <a:rPr b="0" lang="en-US" sz="1600" spc="-1" strike="noStrike">
                <a:solidFill>
                  <a:srgbClr val="ffffff"/>
                </a:solidFill>
                <a:latin typeface="Arial"/>
                <a:ea typeface="DejaVu Sans"/>
              </a:rPr>
              <a:t>sli</a:t>
            </a:r>
            <a:r>
              <a:rPr b="0" lang="en-US" sz="1600" spc="-1" strike="noStrike">
                <a:solidFill>
                  <a:srgbClr val="ffffff"/>
                </a:solidFill>
                <a:latin typeface="Arial"/>
                <a:ea typeface="DejaVu Sans"/>
              </a:rPr>
              <a:t>de </a:t>
            </a:r>
            <a:r>
              <a:rPr b="0" lang="en-US" sz="1600" spc="-1" strike="noStrike">
                <a:solidFill>
                  <a:srgbClr val="ffffff"/>
                </a:solidFill>
                <a:latin typeface="Arial"/>
                <a:ea typeface="DejaVu Sans"/>
              </a:rPr>
              <a:t>util</a:t>
            </a:r>
            <a:r>
              <a:rPr b="0" lang="en-US" sz="1600" spc="-1" strike="noStrike">
                <a:solidFill>
                  <a:srgbClr val="ffffff"/>
                </a:solidFill>
                <a:latin typeface="Arial"/>
                <a:ea typeface="DejaVu Sans"/>
              </a:rPr>
              <a:t>ize </a:t>
            </a:r>
            <a:r>
              <a:rPr b="0" lang="en-US" sz="1600" spc="-1" strike="noStrike">
                <a:solidFill>
                  <a:srgbClr val="ffffff"/>
                </a:solidFill>
                <a:latin typeface="Arial"/>
                <a:ea typeface="DejaVu Sans"/>
              </a:rPr>
              <a:t>the </a:t>
            </a:r>
            <a:r>
              <a:rPr b="0" lang="en-US" sz="1600" spc="-1" strike="noStrike">
                <a:solidFill>
                  <a:srgbClr val="ffffff"/>
                </a:solidFill>
                <a:latin typeface="Arial"/>
                <a:ea typeface="DejaVu Sans"/>
              </a:rPr>
              <a:t>fon</a:t>
            </a:r>
            <a:r>
              <a:rPr b="0" lang="en-US" sz="1600" spc="-1" strike="noStrike">
                <a:solidFill>
                  <a:srgbClr val="ffffff"/>
                </a:solidFill>
                <a:latin typeface="Arial"/>
                <a:ea typeface="DejaVu Sans"/>
              </a:rPr>
              <a:t>t </a:t>
            </a:r>
            <a:r>
              <a:rPr b="0" lang="en-US" sz="1600" spc="-1" strike="noStrike">
                <a:solidFill>
                  <a:srgbClr val="ffffff"/>
                </a:solidFill>
                <a:latin typeface="Arial"/>
                <a:ea typeface="DejaVu Sans"/>
              </a:rPr>
              <a:t>typ</a:t>
            </a:r>
            <a:r>
              <a:rPr b="0" lang="en-US" sz="1600" spc="-1" strike="noStrike">
                <a:solidFill>
                  <a:srgbClr val="ffffff"/>
                </a:solidFill>
                <a:latin typeface="Arial"/>
                <a:ea typeface="DejaVu Sans"/>
              </a:rPr>
              <a:t>e </a:t>
            </a:r>
            <a:r>
              <a:rPr b="0" i="1" lang="en-US" sz="1600" spc="-1" strike="noStrike">
                <a:solidFill>
                  <a:srgbClr val="ffffff"/>
                </a:solidFill>
                <a:latin typeface="Arial"/>
                <a:ea typeface="DejaVu Sans"/>
              </a:rPr>
              <a:t>Ari</a:t>
            </a:r>
            <a:r>
              <a:rPr b="0" i="1" lang="en-US" sz="1600" spc="-1" strike="noStrike">
                <a:solidFill>
                  <a:srgbClr val="ffffff"/>
                </a:solidFill>
                <a:latin typeface="Arial"/>
                <a:ea typeface="DejaVu Sans"/>
              </a:rPr>
              <a:t>al</a:t>
            </a:r>
            <a:r>
              <a:rPr b="0" lang="en-US" sz="1600" spc="-1" strike="noStrike">
                <a:solidFill>
                  <a:srgbClr val="ffffff"/>
                </a:solidFill>
                <a:latin typeface="Arial"/>
                <a:ea typeface="DejaVu Sans"/>
              </a:rPr>
              <a:t>?</a:t>
            </a:r>
            <a:endParaRPr b="0" lang="en-GB" sz="1600" spc="-1" strike="noStrike">
              <a:latin typeface="Arial"/>
            </a:endParaRPr>
          </a:p>
          <a:p>
            <a:pPr marL="285840" indent="-28476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 </a:t>
            </a:r>
            <a:r>
              <a:rPr b="0" lang="en-US" sz="1600" spc="-1" strike="noStrike">
                <a:solidFill>
                  <a:srgbClr val="ffffff"/>
                </a:solidFill>
                <a:latin typeface="Arial"/>
                <a:ea typeface="DejaVu Sans"/>
              </a:rPr>
              <a:t>I </a:t>
            </a:r>
            <a:r>
              <a:rPr b="0" lang="en-US" sz="1600" spc="-1" strike="noStrike">
                <a:solidFill>
                  <a:srgbClr val="ffffff"/>
                </a:solidFill>
                <a:latin typeface="Arial"/>
                <a:ea typeface="DejaVu Sans"/>
              </a:rPr>
              <a:t>sti</a:t>
            </a:r>
            <a:r>
              <a:rPr b="0" lang="en-US" sz="1600" spc="-1" strike="noStrike">
                <a:solidFill>
                  <a:srgbClr val="ffffff"/>
                </a:solidFill>
                <a:latin typeface="Arial"/>
                <a:ea typeface="DejaVu Sans"/>
              </a:rPr>
              <a:t>ck </a:t>
            </a:r>
            <a:r>
              <a:rPr b="0" lang="en-US" sz="1600" spc="-1" strike="noStrike">
                <a:solidFill>
                  <a:srgbClr val="ffffff"/>
                </a:solidFill>
                <a:latin typeface="Arial"/>
                <a:ea typeface="DejaVu Sans"/>
              </a:rPr>
              <a:t>to </a:t>
            </a:r>
            <a:r>
              <a:rPr b="0" lang="en-US" sz="1600" spc="-1" strike="noStrike">
                <a:solidFill>
                  <a:srgbClr val="ffffff"/>
                </a:solidFill>
                <a:latin typeface="Arial"/>
                <a:ea typeface="DejaVu Sans"/>
              </a:rPr>
              <a:t>the </a:t>
            </a:r>
            <a:r>
              <a:rPr b="0" lang="en-US" sz="1600" spc="-1" strike="noStrike">
                <a:solidFill>
                  <a:srgbClr val="ffffff"/>
                </a:solidFill>
                <a:latin typeface="Arial"/>
                <a:ea typeface="DejaVu Sans"/>
              </a:rPr>
              <a:t>gui</a:t>
            </a:r>
            <a:r>
              <a:rPr b="0" lang="en-US" sz="1600" spc="-1" strike="noStrike">
                <a:solidFill>
                  <a:srgbClr val="ffffff"/>
                </a:solidFill>
                <a:latin typeface="Arial"/>
                <a:ea typeface="DejaVu Sans"/>
              </a:rPr>
              <a:t>del</a:t>
            </a:r>
            <a:r>
              <a:rPr b="0" lang="en-US" sz="1600" spc="-1" strike="noStrike">
                <a:solidFill>
                  <a:srgbClr val="ffffff"/>
                </a:solidFill>
                <a:latin typeface="Arial"/>
                <a:ea typeface="DejaVu Sans"/>
              </a:rPr>
              <a:t>ine</a:t>
            </a:r>
            <a:r>
              <a:rPr b="0" lang="en-US" sz="1600" spc="-1" strike="noStrike">
                <a:solidFill>
                  <a:srgbClr val="ffffff"/>
                </a:solidFill>
                <a:latin typeface="Arial"/>
                <a:ea typeface="DejaVu Sans"/>
              </a:rPr>
              <a:t>s </a:t>
            </a:r>
            <a:r>
              <a:rPr b="0" lang="en-US" sz="1600" spc="-1" strike="noStrike">
                <a:solidFill>
                  <a:srgbClr val="ffffff"/>
                </a:solidFill>
                <a:latin typeface="Arial"/>
                <a:ea typeface="DejaVu Sans"/>
              </a:rPr>
              <a:t>co</a:t>
            </a:r>
            <a:r>
              <a:rPr b="0" lang="en-US" sz="1600" spc="-1" strike="noStrike">
                <a:solidFill>
                  <a:srgbClr val="ffffff"/>
                </a:solidFill>
                <a:latin typeface="Arial"/>
                <a:ea typeface="DejaVu Sans"/>
              </a:rPr>
              <a:t>nc</a:t>
            </a:r>
            <a:r>
              <a:rPr b="0" lang="en-US" sz="1600" spc="-1" strike="noStrike">
                <a:solidFill>
                  <a:srgbClr val="ffffff"/>
                </a:solidFill>
                <a:latin typeface="Arial"/>
                <a:ea typeface="DejaVu Sans"/>
              </a:rPr>
              <a:t>ern</a:t>
            </a:r>
            <a:r>
              <a:rPr b="0" lang="en-US" sz="1600" spc="-1" strike="noStrike">
                <a:solidFill>
                  <a:srgbClr val="ffffff"/>
                </a:solidFill>
                <a:latin typeface="Arial"/>
                <a:ea typeface="DejaVu Sans"/>
              </a:rPr>
              <a:t>ing </a:t>
            </a:r>
            <a:r>
              <a:rPr b="0" lang="en-US" sz="1600" spc="-1" strike="noStrike">
                <a:solidFill>
                  <a:srgbClr val="ffffff"/>
                </a:solidFill>
                <a:latin typeface="Arial"/>
                <a:ea typeface="DejaVu Sans"/>
              </a:rPr>
              <a:t>fon</a:t>
            </a:r>
            <a:r>
              <a:rPr b="0" lang="en-US" sz="1600" spc="-1" strike="noStrike">
                <a:solidFill>
                  <a:srgbClr val="ffffff"/>
                </a:solidFill>
                <a:latin typeface="Arial"/>
                <a:ea typeface="DejaVu Sans"/>
              </a:rPr>
              <a:t>t </a:t>
            </a:r>
            <a:r>
              <a:rPr b="0" lang="en-US" sz="1600" spc="-1" strike="noStrike">
                <a:solidFill>
                  <a:srgbClr val="ffffff"/>
                </a:solidFill>
                <a:latin typeface="Arial"/>
                <a:ea typeface="DejaVu Sans"/>
              </a:rPr>
              <a:t>siz</a:t>
            </a:r>
            <a:r>
              <a:rPr b="0" lang="en-US" sz="1600" spc="-1" strike="noStrike">
                <a:solidFill>
                  <a:srgbClr val="ffffff"/>
                </a:solidFill>
                <a:latin typeface="Arial"/>
                <a:ea typeface="DejaVu Sans"/>
              </a:rPr>
              <a:t>e </a:t>
            </a:r>
            <a:r>
              <a:rPr b="0" lang="en-US" sz="1600" spc="-1" strike="noStrike">
                <a:solidFill>
                  <a:srgbClr val="ffffff"/>
                </a:solidFill>
                <a:latin typeface="Arial"/>
                <a:ea typeface="DejaVu Sans"/>
              </a:rPr>
              <a:t>etc</a:t>
            </a:r>
            <a:r>
              <a:rPr b="0" lang="en-US" sz="1600" spc="-1" strike="noStrike">
                <a:solidFill>
                  <a:srgbClr val="ffffff"/>
                </a:solidFill>
                <a:latin typeface="Arial"/>
                <a:ea typeface="DejaVu Sans"/>
              </a:rPr>
              <a:t>. </a:t>
            </a:r>
            <a:r>
              <a:rPr b="0" lang="en-US" sz="1600" spc="-1" strike="noStrike">
                <a:solidFill>
                  <a:srgbClr val="ffffff"/>
                </a:solidFill>
                <a:latin typeface="Arial"/>
                <a:ea typeface="DejaVu Sans"/>
              </a:rPr>
              <a:t>(se</a:t>
            </a:r>
            <a:r>
              <a:rPr b="0" lang="en-US" sz="1600" spc="-1" strike="noStrike">
                <a:solidFill>
                  <a:srgbClr val="ffffff"/>
                </a:solidFill>
                <a:latin typeface="Arial"/>
                <a:ea typeface="DejaVu Sans"/>
              </a:rPr>
              <a:t>e </a:t>
            </a:r>
            <a:r>
              <a:rPr b="0" lang="en-US" sz="1600" spc="-1" strike="noStrike">
                <a:solidFill>
                  <a:srgbClr val="ffffff"/>
                </a:solidFill>
                <a:latin typeface="Arial"/>
                <a:ea typeface="DejaVu Sans"/>
              </a:rPr>
              <a:t>sli</a:t>
            </a:r>
            <a:r>
              <a:rPr b="0" lang="en-US" sz="1600" spc="-1" strike="noStrike">
                <a:solidFill>
                  <a:srgbClr val="ffffff"/>
                </a:solidFill>
                <a:latin typeface="Arial"/>
                <a:ea typeface="DejaVu Sans"/>
              </a:rPr>
              <a:t>de </a:t>
            </a:r>
            <a:r>
              <a:rPr b="0" lang="en-US" sz="1600" spc="-1" strike="noStrike">
                <a:solidFill>
                  <a:srgbClr val="ffffff"/>
                </a:solidFill>
                <a:latin typeface="Arial"/>
                <a:ea typeface="DejaVu Sans"/>
              </a:rPr>
              <a:t>2)?</a:t>
            </a:r>
            <a:endParaRPr b="0" lang="en-GB" sz="1600" spc="-1" strike="noStrike">
              <a:latin typeface="Arial"/>
            </a:endParaRPr>
          </a:p>
          <a:p>
            <a:pPr marL="285840" indent="-28476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If I </a:t>
            </a:r>
            <a:r>
              <a:rPr b="0" lang="en-US" sz="1600" spc="-1" strike="noStrike">
                <a:solidFill>
                  <a:srgbClr val="ffffff"/>
                </a:solidFill>
                <a:latin typeface="Arial"/>
                <a:ea typeface="DejaVu Sans"/>
              </a:rPr>
              <a:t>us</a:t>
            </a:r>
            <a:r>
              <a:rPr b="0" lang="en-US" sz="1600" spc="-1" strike="noStrike">
                <a:solidFill>
                  <a:srgbClr val="ffffff"/>
                </a:solidFill>
                <a:latin typeface="Arial"/>
                <a:ea typeface="DejaVu Sans"/>
              </a:rPr>
              <a:t>e </a:t>
            </a:r>
            <a:r>
              <a:rPr b="0" lang="en-US" sz="1600" spc="-1" strike="noStrike">
                <a:solidFill>
                  <a:srgbClr val="ffffff"/>
                </a:solidFill>
                <a:latin typeface="Arial"/>
                <a:ea typeface="DejaVu Sans"/>
              </a:rPr>
              <a:t>an</a:t>
            </a:r>
            <a:r>
              <a:rPr b="0" lang="en-US" sz="1600" spc="-1" strike="noStrike">
                <a:solidFill>
                  <a:srgbClr val="ffffff"/>
                </a:solidFill>
                <a:latin typeface="Arial"/>
                <a:ea typeface="DejaVu Sans"/>
              </a:rPr>
              <a:t>oth</a:t>
            </a:r>
            <a:r>
              <a:rPr b="0" lang="en-US" sz="1600" spc="-1" strike="noStrike">
                <a:solidFill>
                  <a:srgbClr val="ffffff"/>
                </a:solidFill>
                <a:latin typeface="Arial"/>
                <a:ea typeface="DejaVu Sans"/>
              </a:rPr>
              <a:t>er </a:t>
            </a:r>
            <a:r>
              <a:rPr b="0" lang="en-US" sz="1600" spc="-1" strike="noStrike">
                <a:solidFill>
                  <a:srgbClr val="ffffff"/>
                </a:solidFill>
                <a:latin typeface="Arial"/>
                <a:ea typeface="DejaVu Sans"/>
              </a:rPr>
              <a:t>ba</a:t>
            </a:r>
            <a:r>
              <a:rPr b="0" lang="en-US" sz="1600" spc="-1" strike="noStrike">
                <a:solidFill>
                  <a:srgbClr val="ffffff"/>
                </a:solidFill>
                <a:latin typeface="Arial"/>
                <a:ea typeface="DejaVu Sans"/>
              </a:rPr>
              <a:t>ck</a:t>
            </a:r>
            <a:r>
              <a:rPr b="0" lang="en-US" sz="1600" spc="-1" strike="noStrike">
                <a:solidFill>
                  <a:srgbClr val="ffffff"/>
                </a:solidFill>
                <a:latin typeface="Arial"/>
                <a:ea typeface="DejaVu Sans"/>
              </a:rPr>
              <a:t>gro</a:t>
            </a:r>
            <a:r>
              <a:rPr b="0" lang="en-US" sz="1600" spc="-1" strike="noStrike">
                <a:solidFill>
                  <a:srgbClr val="ffffff"/>
                </a:solidFill>
                <a:latin typeface="Arial"/>
                <a:ea typeface="DejaVu Sans"/>
              </a:rPr>
              <a:t>un</a:t>
            </a:r>
            <a:r>
              <a:rPr b="0" lang="en-US" sz="1600" spc="-1" strike="noStrike">
                <a:solidFill>
                  <a:srgbClr val="ffffff"/>
                </a:solidFill>
                <a:latin typeface="Arial"/>
                <a:ea typeface="DejaVu Sans"/>
              </a:rPr>
              <a:t>d </a:t>
            </a:r>
            <a:r>
              <a:rPr b="0" lang="en-US" sz="1600" spc="-1" strike="noStrike">
                <a:solidFill>
                  <a:srgbClr val="ffffff"/>
                </a:solidFill>
                <a:latin typeface="Arial"/>
                <a:ea typeface="DejaVu Sans"/>
              </a:rPr>
              <a:t>col</a:t>
            </a:r>
            <a:r>
              <a:rPr b="0" lang="en-US" sz="1600" spc="-1" strike="noStrike">
                <a:solidFill>
                  <a:srgbClr val="ffffff"/>
                </a:solidFill>
                <a:latin typeface="Arial"/>
                <a:ea typeface="DejaVu Sans"/>
              </a:rPr>
              <a:t>or </a:t>
            </a:r>
            <a:r>
              <a:rPr b="0" lang="en-US" sz="1600" spc="-1" strike="noStrike">
                <a:solidFill>
                  <a:srgbClr val="ffffff"/>
                </a:solidFill>
                <a:latin typeface="Arial"/>
                <a:ea typeface="DejaVu Sans"/>
              </a:rPr>
              <a:t>(e.</a:t>
            </a:r>
            <a:r>
              <a:rPr b="0" lang="en-US" sz="1600" spc="-1" strike="noStrike">
                <a:solidFill>
                  <a:srgbClr val="ffffff"/>
                </a:solidFill>
                <a:latin typeface="Arial"/>
                <a:ea typeface="DejaVu Sans"/>
              </a:rPr>
              <a:t>g. </a:t>
            </a:r>
            <a:r>
              <a:rPr b="0" lang="en-US" sz="1600" spc="-1" strike="noStrike">
                <a:solidFill>
                  <a:srgbClr val="ffffff"/>
                </a:solidFill>
                <a:latin typeface="Arial"/>
                <a:ea typeface="DejaVu Sans"/>
              </a:rPr>
              <a:t>bla</a:t>
            </a:r>
            <a:r>
              <a:rPr b="0" lang="en-US" sz="1600" spc="-1" strike="noStrike">
                <a:solidFill>
                  <a:srgbClr val="ffffff"/>
                </a:solidFill>
                <a:latin typeface="Arial"/>
                <a:ea typeface="DejaVu Sans"/>
              </a:rPr>
              <a:t>ck, </a:t>
            </a:r>
            <a:r>
              <a:rPr b="0" lang="en-US" sz="1600" spc="-1" strike="noStrike">
                <a:solidFill>
                  <a:srgbClr val="ffffff"/>
                </a:solidFill>
                <a:latin typeface="Arial"/>
                <a:ea typeface="DejaVu Sans"/>
              </a:rPr>
              <a:t>gre</a:t>
            </a:r>
            <a:r>
              <a:rPr b="0" lang="en-US" sz="1600" spc="-1" strike="noStrike">
                <a:solidFill>
                  <a:srgbClr val="ffffff"/>
                </a:solidFill>
                <a:latin typeface="Arial"/>
                <a:ea typeface="DejaVu Sans"/>
              </a:rPr>
              <a:t>en, </a:t>
            </a:r>
            <a:r>
              <a:rPr b="0" lang="en-US" sz="1600" spc="-1" strike="noStrike">
                <a:solidFill>
                  <a:srgbClr val="ffffff"/>
                </a:solidFill>
                <a:latin typeface="Arial"/>
                <a:ea typeface="DejaVu Sans"/>
              </a:rPr>
              <a:t>etc</a:t>
            </a:r>
            <a:r>
              <a:rPr b="0" lang="en-US" sz="1600" spc="-1" strike="noStrike">
                <a:solidFill>
                  <a:srgbClr val="ffffff"/>
                </a:solidFill>
                <a:latin typeface="Arial"/>
                <a:ea typeface="DejaVu Sans"/>
              </a:rPr>
              <a:t>.), </a:t>
            </a:r>
            <a:r>
              <a:rPr b="0" lang="en-US" sz="1600" spc="-1" strike="noStrike">
                <a:solidFill>
                  <a:srgbClr val="ffffff"/>
                </a:solidFill>
                <a:latin typeface="Arial"/>
                <a:ea typeface="DejaVu Sans"/>
              </a:rPr>
              <a:t>wh</a:t>
            </a:r>
            <a:r>
              <a:rPr b="0" lang="en-US" sz="1600" spc="-1" strike="noStrike">
                <a:solidFill>
                  <a:srgbClr val="ffffff"/>
                </a:solidFill>
                <a:latin typeface="Arial"/>
                <a:ea typeface="DejaVu Sans"/>
              </a:rPr>
              <a:t>ich </a:t>
            </a:r>
            <a:r>
              <a:rPr b="0" lang="en-US" sz="1600" spc="-1" strike="noStrike">
                <a:solidFill>
                  <a:srgbClr val="ffffff"/>
                </a:solidFill>
                <a:latin typeface="Arial"/>
                <a:ea typeface="DejaVu Sans"/>
              </a:rPr>
              <a:t>we </a:t>
            </a:r>
            <a:r>
              <a:rPr b="0" lang="en-US" sz="1600" spc="-1" strike="noStrike">
                <a:solidFill>
                  <a:srgbClr val="ffffff"/>
                </a:solidFill>
                <a:latin typeface="Arial"/>
                <a:ea typeface="DejaVu Sans"/>
              </a:rPr>
              <a:t>en</a:t>
            </a:r>
            <a:r>
              <a:rPr b="0" lang="en-US" sz="1600" spc="-1" strike="noStrike">
                <a:solidFill>
                  <a:srgbClr val="ffffff"/>
                </a:solidFill>
                <a:latin typeface="Arial"/>
                <a:ea typeface="DejaVu Sans"/>
              </a:rPr>
              <a:t>co</a:t>
            </a:r>
            <a:r>
              <a:rPr b="0" lang="en-US" sz="1600" spc="-1" strike="noStrike">
                <a:solidFill>
                  <a:srgbClr val="ffffff"/>
                </a:solidFill>
                <a:latin typeface="Arial"/>
                <a:ea typeface="DejaVu Sans"/>
              </a:rPr>
              <a:t>ura</a:t>
            </a:r>
            <a:r>
              <a:rPr b="0" lang="en-US" sz="1600" spc="-1" strike="noStrike">
                <a:solidFill>
                  <a:srgbClr val="ffffff"/>
                </a:solidFill>
                <a:latin typeface="Arial"/>
                <a:ea typeface="DejaVu Sans"/>
              </a:rPr>
              <a:t>ge, </a:t>
            </a:r>
            <a:r>
              <a:rPr b="0" lang="en-US" sz="1600" spc="-1" strike="noStrike">
                <a:solidFill>
                  <a:srgbClr val="ffffff"/>
                </a:solidFill>
                <a:latin typeface="Arial"/>
                <a:ea typeface="DejaVu Sans"/>
              </a:rPr>
              <a:t>ha</a:t>
            </a:r>
            <a:r>
              <a:rPr b="0" lang="en-US" sz="1600" spc="-1" strike="noStrike">
                <a:solidFill>
                  <a:srgbClr val="ffffff"/>
                </a:solidFill>
                <a:latin typeface="Arial"/>
                <a:ea typeface="DejaVu Sans"/>
              </a:rPr>
              <a:t>ve </a:t>
            </a:r>
            <a:r>
              <a:rPr b="0" lang="en-US" sz="1600" spc="-1" strike="noStrike">
                <a:solidFill>
                  <a:srgbClr val="ffffff"/>
                </a:solidFill>
                <a:latin typeface="Arial"/>
                <a:ea typeface="DejaVu Sans"/>
              </a:rPr>
              <a:t>I </a:t>
            </a:r>
            <a:r>
              <a:rPr b="0" lang="en-US" sz="1600" spc="-1" strike="noStrike">
                <a:solidFill>
                  <a:srgbClr val="ffffff"/>
                </a:solidFill>
                <a:latin typeface="Arial"/>
                <a:ea typeface="DejaVu Sans"/>
              </a:rPr>
              <a:t>us</a:t>
            </a:r>
            <a:r>
              <a:rPr b="0" lang="en-US" sz="1600" spc="-1" strike="noStrike">
                <a:solidFill>
                  <a:srgbClr val="ffffff"/>
                </a:solidFill>
                <a:latin typeface="Arial"/>
                <a:ea typeface="DejaVu Sans"/>
              </a:rPr>
              <a:t>ed </a:t>
            </a:r>
            <a:r>
              <a:rPr b="0" lang="en-US" sz="1600" spc="-1" strike="noStrike">
                <a:solidFill>
                  <a:srgbClr val="ffffff"/>
                </a:solidFill>
                <a:latin typeface="Arial"/>
                <a:ea typeface="DejaVu Sans"/>
              </a:rPr>
              <a:t>an </a:t>
            </a:r>
            <a:r>
              <a:rPr b="0" lang="en-US" sz="1600" spc="-1" strike="noStrike">
                <a:solidFill>
                  <a:srgbClr val="ffffff"/>
                </a:solidFill>
                <a:latin typeface="Arial"/>
                <a:ea typeface="DejaVu Sans"/>
              </a:rPr>
              <a:t>ele</a:t>
            </a:r>
            <a:r>
              <a:rPr b="0" lang="en-US" sz="1600" spc="-1" strike="noStrike">
                <a:solidFill>
                  <a:srgbClr val="ffffff"/>
                </a:solidFill>
                <a:latin typeface="Arial"/>
                <a:ea typeface="DejaVu Sans"/>
              </a:rPr>
              <a:t>me</a:t>
            </a:r>
            <a:r>
              <a:rPr b="0" lang="en-US" sz="1600" spc="-1" strike="noStrike">
                <a:solidFill>
                  <a:srgbClr val="ffffff"/>
                </a:solidFill>
                <a:latin typeface="Arial"/>
                <a:ea typeface="DejaVu Sans"/>
              </a:rPr>
              <a:t>nt </a:t>
            </a:r>
            <a:r>
              <a:rPr b="0" lang="en-US" sz="1600" spc="-1" strike="noStrike">
                <a:solidFill>
                  <a:srgbClr val="ffffff"/>
                </a:solidFill>
                <a:latin typeface="Arial"/>
                <a:ea typeface="DejaVu Sans"/>
              </a:rPr>
              <a:t>on </a:t>
            </a:r>
            <a:r>
              <a:rPr b="0" lang="en-US" sz="1600" spc="-1" strike="noStrike">
                <a:solidFill>
                  <a:srgbClr val="ffffff"/>
                </a:solidFill>
                <a:latin typeface="Arial"/>
                <a:ea typeface="DejaVu Sans"/>
              </a:rPr>
              <a:t>the </a:t>
            </a:r>
            <a:r>
              <a:rPr b="0" lang="en-US" sz="1600" spc="-1" strike="noStrike">
                <a:solidFill>
                  <a:srgbClr val="ffffff"/>
                </a:solidFill>
                <a:latin typeface="Arial"/>
                <a:ea typeface="DejaVu Sans"/>
              </a:rPr>
              <a:t>sli</a:t>
            </a:r>
            <a:r>
              <a:rPr b="0" lang="en-US" sz="1600" spc="-1" strike="noStrike">
                <a:solidFill>
                  <a:srgbClr val="ffffff"/>
                </a:solidFill>
                <a:latin typeface="Arial"/>
                <a:ea typeface="DejaVu Sans"/>
              </a:rPr>
              <a:t>de </a:t>
            </a:r>
            <a:r>
              <a:rPr b="0" lang="en-US" sz="1600" spc="-1" strike="noStrike">
                <a:solidFill>
                  <a:srgbClr val="ffffff"/>
                </a:solidFill>
                <a:latin typeface="Arial"/>
                <a:ea typeface="DejaVu Sans"/>
              </a:rPr>
              <a:t>for </a:t>
            </a:r>
            <a:r>
              <a:rPr b="0" lang="en-US" sz="1600" spc="-1" strike="noStrike">
                <a:solidFill>
                  <a:srgbClr val="ffffff"/>
                </a:solidFill>
                <a:latin typeface="Arial"/>
                <a:ea typeface="DejaVu Sans"/>
              </a:rPr>
              <a:t>thi</a:t>
            </a:r>
            <a:r>
              <a:rPr b="0" lang="en-US" sz="1600" spc="-1" strike="noStrike">
                <a:solidFill>
                  <a:srgbClr val="ffffff"/>
                </a:solidFill>
                <a:latin typeface="Arial"/>
                <a:ea typeface="DejaVu Sans"/>
              </a:rPr>
              <a:t>s </a:t>
            </a:r>
            <a:r>
              <a:rPr b="0" lang="en-US" sz="1600" spc="-1" strike="noStrike">
                <a:solidFill>
                  <a:srgbClr val="ffffff"/>
                </a:solidFill>
                <a:latin typeface="Arial"/>
                <a:ea typeface="DejaVu Sans"/>
              </a:rPr>
              <a:t>an</a:t>
            </a:r>
            <a:r>
              <a:rPr b="0" lang="en-US" sz="1600" spc="-1" strike="noStrike">
                <a:solidFill>
                  <a:srgbClr val="ffffff"/>
                </a:solidFill>
                <a:latin typeface="Arial"/>
                <a:ea typeface="DejaVu Sans"/>
              </a:rPr>
              <a:t>d </a:t>
            </a:r>
            <a:r>
              <a:rPr b="0" i="1" lang="en-US" sz="1600" spc="-1" strike="noStrike" u="sng">
                <a:solidFill>
                  <a:srgbClr val="ffffff"/>
                </a:solidFill>
                <a:uFillTx/>
                <a:latin typeface="Arial"/>
                <a:ea typeface="DejaVu Sans"/>
              </a:rPr>
              <a:t>not </a:t>
            </a:r>
            <a:r>
              <a:rPr b="0" i="1" lang="en-US" sz="1600" spc="-1" strike="noStrike" u="sng">
                <a:solidFill>
                  <a:srgbClr val="ffffff"/>
                </a:solidFill>
                <a:uFillTx/>
                <a:latin typeface="Arial"/>
                <a:ea typeface="DejaVu Sans"/>
              </a:rPr>
              <a:t>ch</a:t>
            </a:r>
            <a:r>
              <a:rPr b="0" i="1" lang="en-US" sz="1600" spc="-1" strike="noStrike" u="sng">
                <a:solidFill>
                  <a:srgbClr val="ffffff"/>
                </a:solidFill>
                <a:uFillTx/>
                <a:latin typeface="Arial"/>
                <a:ea typeface="DejaVu Sans"/>
              </a:rPr>
              <a:t>an</a:t>
            </a:r>
            <a:r>
              <a:rPr b="0" i="1" lang="en-US" sz="1600" spc="-1" strike="noStrike" u="sng">
                <a:solidFill>
                  <a:srgbClr val="ffffff"/>
                </a:solidFill>
                <a:uFillTx/>
                <a:latin typeface="Arial"/>
                <a:ea typeface="DejaVu Sans"/>
              </a:rPr>
              <a:t>ge</a:t>
            </a:r>
            <a:r>
              <a:rPr b="0" i="1" lang="en-US" sz="1600" spc="-1" strike="noStrike" u="sng">
                <a:solidFill>
                  <a:srgbClr val="ffffff"/>
                </a:solidFill>
                <a:uFillTx/>
                <a:latin typeface="Arial"/>
                <a:ea typeface="DejaVu Sans"/>
              </a:rPr>
              <a:t>d </a:t>
            </a:r>
            <a:r>
              <a:rPr b="0" lang="en-US" sz="1600" spc="-1" strike="noStrike">
                <a:solidFill>
                  <a:srgbClr val="ffffff"/>
                </a:solidFill>
                <a:latin typeface="Arial"/>
                <a:ea typeface="DejaVu Sans"/>
              </a:rPr>
              <a:t>the </a:t>
            </a:r>
            <a:r>
              <a:rPr b="0" lang="en-US" sz="1600" spc="-1" strike="noStrike">
                <a:solidFill>
                  <a:srgbClr val="ffffff"/>
                </a:solidFill>
                <a:latin typeface="Arial"/>
                <a:ea typeface="DejaVu Sans"/>
              </a:rPr>
              <a:t>ba</a:t>
            </a:r>
            <a:r>
              <a:rPr b="0" lang="en-US" sz="1600" spc="-1" strike="noStrike">
                <a:solidFill>
                  <a:srgbClr val="ffffff"/>
                </a:solidFill>
                <a:latin typeface="Arial"/>
                <a:ea typeface="DejaVu Sans"/>
              </a:rPr>
              <a:t>ck</a:t>
            </a:r>
            <a:r>
              <a:rPr b="0" lang="en-US" sz="1600" spc="-1" strike="noStrike">
                <a:solidFill>
                  <a:srgbClr val="ffffff"/>
                </a:solidFill>
                <a:latin typeface="Arial"/>
                <a:ea typeface="DejaVu Sans"/>
              </a:rPr>
              <a:t>gro</a:t>
            </a:r>
            <a:r>
              <a:rPr b="0" lang="en-US" sz="1600" spc="-1" strike="noStrike">
                <a:solidFill>
                  <a:srgbClr val="ffffff"/>
                </a:solidFill>
                <a:latin typeface="Arial"/>
                <a:ea typeface="DejaVu Sans"/>
              </a:rPr>
              <a:t>un</a:t>
            </a:r>
            <a:r>
              <a:rPr b="0" lang="en-US" sz="1600" spc="-1" strike="noStrike">
                <a:solidFill>
                  <a:srgbClr val="ffffff"/>
                </a:solidFill>
                <a:latin typeface="Arial"/>
                <a:ea typeface="DejaVu Sans"/>
              </a:rPr>
              <a:t>d </a:t>
            </a:r>
            <a:r>
              <a:rPr b="0" lang="en-US" sz="1600" spc="-1" strike="noStrike">
                <a:solidFill>
                  <a:srgbClr val="ffffff"/>
                </a:solidFill>
                <a:latin typeface="Arial"/>
                <a:ea typeface="DejaVu Sans"/>
              </a:rPr>
              <a:t>in </a:t>
            </a:r>
            <a:r>
              <a:rPr b="0" lang="en-US" sz="1600" spc="-1" strike="noStrike">
                <a:solidFill>
                  <a:srgbClr val="ffffff"/>
                </a:solidFill>
                <a:latin typeface="Arial"/>
                <a:ea typeface="DejaVu Sans"/>
              </a:rPr>
              <a:t>the </a:t>
            </a:r>
            <a:r>
              <a:rPr b="0" lang="en-US" sz="1600" spc="-1" strike="noStrike">
                <a:solidFill>
                  <a:srgbClr val="ffffff"/>
                </a:solidFill>
                <a:latin typeface="Arial"/>
                <a:ea typeface="DejaVu Sans"/>
              </a:rPr>
              <a:t>ma</a:t>
            </a:r>
            <a:r>
              <a:rPr b="0" lang="en-US" sz="1600" spc="-1" strike="noStrike">
                <a:solidFill>
                  <a:srgbClr val="ffffff"/>
                </a:solidFill>
                <a:latin typeface="Arial"/>
                <a:ea typeface="DejaVu Sans"/>
              </a:rPr>
              <a:t>ste</a:t>
            </a:r>
            <a:r>
              <a:rPr b="0" lang="en-US" sz="1600" spc="-1" strike="noStrike">
                <a:solidFill>
                  <a:srgbClr val="ffffff"/>
                </a:solidFill>
                <a:latin typeface="Arial"/>
                <a:ea typeface="DejaVu Sans"/>
              </a:rPr>
              <a:t>r?</a:t>
            </a:r>
            <a:endParaRPr b="0" lang="en-GB" sz="1600" spc="-1" strike="noStrike">
              <a:latin typeface="Arial"/>
            </a:endParaRPr>
          </a:p>
          <a:p>
            <a:pPr marL="285840" indent="-28476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Is </a:t>
            </a:r>
            <a:r>
              <a:rPr b="0" lang="en-US" sz="1600" spc="-1" strike="noStrike">
                <a:solidFill>
                  <a:srgbClr val="ffffff"/>
                </a:solidFill>
                <a:latin typeface="Arial"/>
                <a:ea typeface="DejaVu Sans"/>
              </a:rPr>
              <a:t>all </a:t>
            </a:r>
            <a:r>
              <a:rPr b="0" lang="en-US" sz="1600" spc="-1" strike="noStrike">
                <a:solidFill>
                  <a:srgbClr val="ffffff"/>
                </a:solidFill>
                <a:latin typeface="Arial"/>
                <a:ea typeface="DejaVu Sans"/>
              </a:rPr>
              <a:t>inf</a:t>
            </a:r>
            <a:r>
              <a:rPr b="0" lang="en-US" sz="1600" spc="-1" strike="noStrike">
                <a:solidFill>
                  <a:srgbClr val="ffffff"/>
                </a:solidFill>
                <a:latin typeface="Arial"/>
                <a:ea typeface="DejaVu Sans"/>
              </a:rPr>
              <a:t>or</a:t>
            </a:r>
            <a:r>
              <a:rPr b="0" lang="en-US" sz="1600" spc="-1" strike="noStrike">
                <a:solidFill>
                  <a:srgbClr val="ffffff"/>
                </a:solidFill>
                <a:latin typeface="Arial"/>
                <a:ea typeface="DejaVu Sans"/>
              </a:rPr>
              <a:t>ma</a:t>
            </a:r>
            <a:r>
              <a:rPr b="0" lang="en-US" sz="1600" spc="-1" strike="noStrike">
                <a:solidFill>
                  <a:srgbClr val="ffffff"/>
                </a:solidFill>
                <a:latin typeface="Arial"/>
                <a:ea typeface="DejaVu Sans"/>
              </a:rPr>
              <a:t>tio</a:t>
            </a:r>
            <a:r>
              <a:rPr b="0" lang="en-US" sz="1600" spc="-1" strike="noStrike">
                <a:solidFill>
                  <a:srgbClr val="ffffff"/>
                </a:solidFill>
                <a:latin typeface="Arial"/>
                <a:ea typeface="DejaVu Sans"/>
              </a:rPr>
              <a:t>n </a:t>
            </a:r>
            <a:r>
              <a:rPr b="0" lang="en-US" sz="1600" spc="-1" strike="noStrike">
                <a:solidFill>
                  <a:srgbClr val="ffffff"/>
                </a:solidFill>
                <a:latin typeface="Arial"/>
                <a:ea typeface="DejaVu Sans"/>
              </a:rPr>
              <a:t>in </a:t>
            </a:r>
            <a:r>
              <a:rPr b="0" lang="en-US" sz="1600" spc="-1" strike="noStrike">
                <a:solidFill>
                  <a:srgbClr val="ffffff"/>
                </a:solidFill>
                <a:latin typeface="Arial"/>
                <a:ea typeface="DejaVu Sans"/>
              </a:rPr>
              <a:t>the </a:t>
            </a:r>
            <a:r>
              <a:rPr b="0" lang="en-US" sz="1600" spc="-1" strike="noStrike">
                <a:solidFill>
                  <a:srgbClr val="ffffff"/>
                </a:solidFill>
                <a:latin typeface="Arial"/>
                <a:ea typeface="DejaVu Sans"/>
              </a:rPr>
              <a:t>foo</a:t>
            </a:r>
            <a:r>
              <a:rPr b="0" lang="en-US" sz="1600" spc="-1" strike="noStrike">
                <a:solidFill>
                  <a:srgbClr val="ffffff"/>
                </a:solidFill>
                <a:latin typeface="Arial"/>
                <a:ea typeface="DejaVu Sans"/>
              </a:rPr>
              <a:t>ter </a:t>
            </a:r>
            <a:r>
              <a:rPr b="0" lang="en-US" sz="1600" spc="-1" strike="noStrike">
                <a:solidFill>
                  <a:srgbClr val="ffffff"/>
                </a:solidFill>
                <a:latin typeface="Arial"/>
                <a:ea typeface="DejaVu Sans"/>
              </a:rPr>
              <a:t>re</a:t>
            </a:r>
            <a:r>
              <a:rPr b="0" lang="en-US" sz="1600" spc="-1" strike="noStrike">
                <a:solidFill>
                  <a:srgbClr val="ffffff"/>
                </a:solidFill>
                <a:latin typeface="Arial"/>
                <a:ea typeface="DejaVu Sans"/>
              </a:rPr>
              <a:t>mo</a:t>
            </a:r>
            <a:r>
              <a:rPr b="0" lang="en-US" sz="1600" spc="-1" strike="noStrike">
                <a:solidFill>
                  <a:srgbClr val="ffffff"/>
                </a:solidFill>
                <a:latin typeface="Arial"/>
                <a:ea typeface="DejaVu Sans"/>
              </a:rPr>
              <a:t>ve</a:t>
            </a:r>
            <a:r>
              <a:rPr b="0" lang="en-US" sz="1600" spc="-1" strike="noStrike">
                <a:solidFill>
                  <a:srgbClr val="ffffff"/>
                </a:solidFill>
                <a:latin typeface="Arial"/>
                <a:ea typeface="DejaVu Sans"/>
              </a:rPr>
              <a:t>d </a:t>
            </a:r>
            <a:r>
              <a:rPr b="0" lang="en-US" sz="1600" spc="-1" strike="noStrike">
                <a:solidFill>
                  <a:srgbClr val="ffffff"/>
                </a:solidFill>
                <a:latin typeface="Arial"/>
                <a:ea typeface="DejaVu Sans"/>
              </a:rPr>
              <a:t>(e.</a:t>
            </a:r>
            <a:r>
              <a:rPr b="0" lang="en-US" sz="1600" spc="-1" strike="noStrike">
                <a:solidFill>
                  <a:srgbClr val="ffffff"/>
                </a:solidFill>
                <a:latin typeface="Arial"/>
                <a:ea typeface="DejaVu Sans"/>
              </a:rPr>
              <a:t>g., </a:t>
            </a:r>
            <a:r>
              <a:rPr b="0" lang="en-US" sz="1600" spc="-1" strike="noStrike">
                <a:solidFill>
                  <a:srgbClr val="ffffff"/>
                </a:solidFill>
                <a:latin typeface="Arial"/>
                <a:ea typeface="DejaVu Sans"/>
              </a:rPr>
              <a:t>dat</a:t>
            </a:r>
            <a:r>
              <a:rPr b="0" lang="en-US" sz="1600" spc="-1" strike="noStrike">
                <a:solidFill>
                  <a:srgbClr val="ffffff"/>
                </a:solidFill>
                <a:latin typeface="Arial"/>
                <a:ea typeface="DejaVu Sans"/>
              </a:rPr>
              <a:t>e, </a:t>
            </a:r>
            <a:r>
              <a:rPr b="0" lang="en-US" sz="1600" spc="-1" strike="noStrike">
                <a:solidFill>
                  <a:srgbClr val="ffffff"/>
                </a:solidFill>
                <a:latin typeface="Arial"/>
                <a:ea typeface="DejaVu Sans"/>
              </a:rPr>
              <a:t>pa</a:t>
            </a:r>
            <a:r>
              <a:rPr b="0" lang="en-US" sz="1600" spc="-1" strike="noStrike">
                <a:solidFill>
                  <a:srgbClr val="ffffff"/>
                </a:solidFill>
                <a:latin typeface="Arial"/>
                <a:ea typeface="DejaVu Sans"/>
              </a:rPr>
              <a:t>ge </a:t>
            </a:r>
            <a:r>
              <a:rPr b="0" lang="en-US" sz="1600" spc="-1" strike="noStrike">
                <a:solidFill>
                  <a:srgbClr val="ffffff"/>
                </a:solidFill>
                <a:latin typeface="Arial"/>
                <a:ea typeface="DejaVu Sans"/>
              </a:rPr>
              <a:t>nu</a:t>
            </a:r>
            <a:r>
              <a:rPr b="0" lang="en-US" sz="1600" spc="-1" strike="noStrike">
                <a:solidFill>
                  <a:srgbClr val="ffffff"/>
                </a:solidFill>
                <a:latin typeface="Arial"/>
                <a:ea typeface="DejaVu Sans"/>
              </a:rPr>
              <a:t>mb</a:t>
            </a:r>
            <a:r>
              <a:rPr b="0" lang="en-US" sz="1600" spc="-1" strike="noStrike">
                <a:solidFill>
                  <a:srgbClr val="ffffff"/>
                </a:solidFill>
                <a:latin typeface="Arial"/>
                <a:ea typeface="DejaVu Sans"/>
              </a:rPr>
              <a:t>er, </a:t>
            </a:r>
            <a:r>
              <a:rPr b="0" lang="en-US" sz="1600" spc="-1" strike="noStrike">
                <a:solidFill>
                  <a:srgbClr val="ffffff"/>
                </a:solidFill>
                <a:latin typeface="Arial"/>
                <a:ea typeface="DejaVu Sans"/>
              </a:rPr>
              <a:t>se</a:t>
            </a:r>
            <a:r>
              <a:rPr b="0" lang="en-US" sz="1600" spc="-1" strike="noStrike">
                <a:solidFill>
                  <a:srgbClr val="ffffff"/>
                </a:solidFill>
                <a:latin typeface="Arial"/>
                <a:ea typeface="DejaVu Sans"/>
              </a:rPr>
              <a:t>ssi</a:t>
            </a:r>
            <a:r>
              <a:rPr b="0" lang="en-US" sz="1600" spc="-1" strike="noStrike">
                <a:solidFill>
                  <a:srgbClr val="ffffff"/>
                </a:solidFill>
                <a:latin typeface="Arial"/>
                <a:ea typeface="DejaVu Sans"/>
              </a:rPr>
              <a:t>on, </a:t>
            </a:r>
            <a:r>
              <a:rPr b="0" lang="en-US" sz="1600" spc="-1" strike="noStrike">
                <a:solidFill>
                  <a:srgbClr val="ffffff"/>
                </a:solidFill>
                <a:latin typeface="Arial"/>
                <a:ea typeface="DejaVu Sans"/>
              </a:rPr>
              <a:t>pre</a:t>
            </a:r>
            <a:r>
              <a:rPr b="0" lang="en-US" sz="1600" spc="-1" strike="noStrike">
                <a:solidFill>
                  <a:srgbClr val="ffffff"/>
                </a:solidFill>
                <a:latin typeface="Arial"/>
                <a:ea typeface="DejaVu Sans"/>
              </a:rPr>
              <a:t>se</a:t>
            </a:r>
            <a:r>
              <a:rPr b="0" lang="en-US" sz="1600" spc="-1" strike="noStrike">
                <a:solidFill>
                  <a:srgbClr val="ffffff"/>
                </a:solidFill>
                <a:latin typeface="Arial"/>
                <a:ea typeface="DejaVu Sans"/>
              </a:rPr>
              <a:t>nte</a:t>
            </a:r>
            <a:r>
              <a:rPr b="0" lang="en-US" sz="1600" spc="-1" strike="noStrike">
                <a:solidFill>
                  <a:srgbClr val="ffffff"/>
                </a:solidFill>
                <a:latin typeface="Arial"/>
                <a:ea typeface="DejaVu Sans"/>
              </a:rPr>
              <a:t>r)?</a:t>
            </a:r>
            <a:endParaRPr b="0" lang="en-GB" sz="1600" spc="-1" strike="noStrike">
              <a:latin typeface="Arial"/>
            </a:endParaRPr>
          </a:p>
          <a:p>
            <a:pPr marL="285840" indent="-28476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a:t>
            </a:r>
            <a:r>
              <a:rPr b="0" lang="en-US" sz="1600" spc="-1" strike="noStrike">
                <a:solidFill>
                  <a:srgbClr val="ffffff"/>
                </a:solidFill>
                <a:latin typeface="Arial"/>
                <a:ea typeface="DejaVu Sans"/>
              </a:rPr>
              <a:t>es </a:t>
            </a:r>
            <a:r>
              <a:rPr b="0" lang="en-US" sz="1600" spc="-1" strike="noStrike">
                <a:solidFill>
                  <a:srgbClr val="ffffff"/>
                </a:solidFill>
                <a:latin typeface="Arial"/>
                <a:ea typeface="DejaVu Sans"/>
              </a:rPr>
              <a:t>ev</a:t>
            </a:r>
            <a:r>
              <a:rPr b="0" lang="en-US" sz="1600" spc="-1" strike="noStrike">
                <a:solidFill>
                  <a:srgbClr val="ffffff"/>
                </a:solidFill>
                <a:latin typeface="Arial"/>
                <a:ea typeface="DejaVu Sans"/>
              </a:rPr>
              <a:t>ery </a:t>
            </a:r>
            <a:r>
              <a:rPr b="0" lang="en-US" sz="1600" spc="-1" strike="noStrike">
                <a:solidFill>
                  <a:srgbClr val="ffffff"/>
                </a:solidFill>
                <a:latin typeface="Arial"/>
                <a:ea typeface="DejaVu Sans"/>
              </a:rPr>
              <a:t>sli</a:t>
            </a:r>
            <a:r>
              <a:rPr b="0" lang="en-US" sz="1600" spc="-1" strike="noStrike">
                <a:solidFill>
                  <a:srgbClr val="ffffff"/>
                </a:solidFill>
                <a:latin typeface="Arial"/>
                <a:ea typeface="DejaVu Sans"/>
              </a:rPr>
              <a:t>de </a:t>
            </a:r>
            <a:r>
              <a:rPr b="0" lang="en-US" sz="1600" spc="-1" strike="noStrike">
                <a:solidFill>
                  <a:srgbClr val="ffffff"/>
                </a:solidFill>
                <a:latin typeface="Arial"/>
                <a:ea typeface="DejaVu Sans"/>
              </a:rPr>
              <a:t>co</a:t>
            </a:r>
            <a:r>
              <a:rPr b="0" lang="en-US" sz="1600" spc="-1" strike="noStrike">
                <a:solidFill>
                  <a:srgbClr val="ffffff"/>
                </a:solidFill>
                <a:latin typeface="Arial"/>
                <a:ea typeface="DejaVu Sans"/>
              </a:rPr>
              <a:t>nta</a:t>
            </a:r>
            <a:r>
              <a:rPr b="0" lang="en-US" sz="1600" spc="-1" strike="noStrike">
                <a:solidFill>
                  <a:srgbClr val="ffffff"/>
                </a:solidFill>
                <a:latin typeface="Arial"/>
                <a:ea typeface="DejaVu Sans"/>
              </a:rPr>
              <a:t>in </a:t>
            </a:r>
            <a:r>
              <a:rPr b="0" lang="en-US" sz="1600" spc="-1" strike="noStrike">
                <a:solidFill>
                  <a:srgbClr val="ffffff"/>
                </a:solidFill>
                <a:latin typeface="Arial"/>
                <a:ea typeface="DejaVu Sans"/>
              </a:rPr>
              <a:t>inf</a:t>
            </a:r>
            <a:r>
              <a:rPr b="0" lang="en-US" sz="1600" spc="-1" strike="noStrike">
                <a:solidFill>
                  <a:srgbClr val="ffffff"/>
                </a:solidFill>
                <a:latin typeface="Arial"/>
                <a:ea typeface="DejaVu Sans"/>
              </a:rPr>
              <a:t>or</a:t>
            </a:r>
            <a:r>
              <a:rPr b="0" lang="en-US" sz="1600" spc="-1" strike="noStrike">
                <a:solidFill>
                  <a:srgbClr val="ffffff"/>
                </a:solidFill>
                <a:latin typeface="Arial"/>
                <a:ea typeface="DejaVu Sans"/>
              </a:rPr>
              <a:t>ma</a:t>
            </a:r>
            <a:r>
              <a:rPr b="0" lang="en-US" sz="1600" spc="-1" strike="noStrike">
                <a:solidFill>
                  <a:srgbClr val="ffffff"/>
                </a:solidFill>
                <a:latin typeface="Arial"/>
                <a:ea typeface="DejaVu Sans"/>
              </a:rPr>
              <a:t>tio</a:t>
            </a:r>
            <a:r>
              <a:rPr b="0" lang="en-US" sz="1600" spc="-1" strike="noStrike">
                <a:solidFill>
                  <a:srgbClr val="ffffff"/>
                </a:solidFill>
                <a:latin typeface="Arial"/>
                <a:ea typeface="DejaVu Sans"/>
              </a:rPr>
              <a:t>n </a:t>
            </a:r>
            <a:r>
              <a:rPr b="0" lang="en-US" sz="1600" spc="-1" strike="noStrike">
                <a:solidFill>
                  <a:srgbClr val="ffffff"/>
                </a:solidFill>
                <a:latin typeface="Arial"/>
                <a:ea typeface="DejaVu Sans"/>
              </a:rPr>
              <a:t>on </a:t>
            </a:r>
            <a:r>
              <a:rPr b="0" lang="en-US" sz="1600" spc="-1" strike="noStrike">
                <a:solidFill>
                  <a:srgbClr val="ffffff"/>
                </a:solidFill>
                <a:latin typeface="Arial"/>
                <a:ea typeface="DejaVu Sans"/>
              </a:rPr>
              <a:t>bot</a:t>
            </a:r>
            <a:r>
              <a:rPr b="0" lang="en-US" sz="1600" spc="-1" strike="noStrike">
                <a:solidFill>
                  <a:srgbClr val="ffffff"/>
                </a:solidFill>
                <a:latin typeface="Arial"/>
                <a:ea typeface="DejaVu Sans"/>
              </a:rPr>
              <a:t>h </a:t>
            </a:r>
            <a:r>
              <a:rPr b="0" lang="en-US" sz="1600" spc="-1" strike="noStrike">
                <a:solidFill>
                  <a:srgbClr val="ffffff"/>
                </a:solidFill>
                <a:latin typeface="Arial"/>
                <a:ea typeface="DejaVu Sans"/>
              </a:rPr>
              <a:t>im</a:t>
            </a:r>
            <a:r>
              <a:rPr b="0" lang="en-US" sz="1600" spc="-1" strike="noStrike">
                <a:solidFill>
                  <a:srgbClr val="ffffff"/>
                </a:solidFill>
                <a:latin typeface="Arial"/>
                <a:ea typeface="DejaVu Sans"/>
              </a:rPr>
              <a:t>ag</a:t>
            </a:r>
            <a:r>
              <a:rPr b="0" lang="en-US" sz="1600" spc="-1" strike="noStrike">
                <a:solidFill>
                  <a:srgbClr val="ffffff"/>
                </a:solidFill>
                <a:latin typeface="Arial"/>
                <a:ea typeface="DejaVu Sans"/>
              </a:rPr>
              <a:t>e </a:t>
            </a:r>
            <a:r>
              <a:rPr b="1" lang="en-US" sz="1600" spc="-1" strike="noStrike" u="sng">
                <a:solidFill>
                  <a:srgbClr val="ffffff"/>
                </a:solidFill>
                <a:uFillTx/>
                <a:latin typeface="Arial"/>
                <a:ea typeface="DejaVu Sans"/>
              </a:rPr>
              <a:t>an</a:t>
            </a:r>
            <a:r>
              <a:rPr b="1" lang="en-US" sz="1600" spc="-1" strike="noStrike" u="sng">
                <a:solidFill>
                  <a:srgbClr val="ffffff"/>
                </a:solidFill>
                <a:uFillTx/>
                <a:latin typeface="Arial"/>
                <a:ea typeface="DejaVu Sans"/>
              </a:rPr>
              <a:t>d</a:t>
            </a:r>
            <a:r>
              <a:rPr b="0" lang="en-US" sz="1600" spc="-1" strike="noStrike">
                <a:solidFill>
                  <a:srgbClr val="ffffff"/>
                </a:solidFill>
                <a:latin typeface="Arial"/>
                <a:ea typeface="DejaVu Sans"/>
              </a:rPr>
              <a:t> </a:t>
            </a:r>
            <a:r>
              <a:rPr b="0" lang="en-US" sz="1600" spc="-1" strike="noStrike">
                <a:solidFill>
                  <a:srgbClr val="ffffff"/>
                </a:solidFill>
                <a:latin typeface="Arial"/>
                <a:ea typeface="DejaVu Sans"/>
              </a:rPr>
              <a:t>co</a:t>
            </a:r>
            <a:r>
              <a:rPr b="0" lang="en-US" sz="1600" spc="-1" strike="noStrike">
                <a:solidFill>
                  <a:srgbClr val="ffffff"/>
                </a:solidFill>
                <a:latin typeface="Arial"/>
                <a:ea typeface="DejaVu Sans"/>
              </a:rPr>
              <a:t>nte</a:t>
            </a:r>
            <a:r>
              <a:rPr b="0" lang="en-US" sz="1600" spc="-1" strike="noStrike">
                <a:solidFill>
                  <a:srgbClr val="ffffff"/>
                </a:solidFill>
                <a:latin typeface="Arial"/>
                <a:ea typeface="DejaVu Sans"/>
              </a:rPr>
              <a:t>nt </a:t>
            </a:r>
            <a:r>
              <a:rPr b="0" lang="en-US" sz="1600" spc="-1" strike="noStrike">
                <a:solidFill>
                  <a:srgbClr val="ffffff"/>
                </a:solidFill>
                <a:latin typeface="Arial"/>
                <a:ea typeface="DejaVu Sans"/>
              </a:rPr>
              <a:t>so</a:t>
            </a:r>
            <a:r>
              <a:rPr b="0" lang="en-US" sz="1600" spc="-1" strike="noStrike">
                <a:solidFill>
                  <a:srgbClr val="ffffff"/>
                </a:solidFill>
                <a:latin typeface="Arial"/>
                <a:ea typeface="DejaVu Sans"/>
              </a:rPr>
              <a:t>urc</a:t>
            </a:r>
            <a:r>
              <a:rPr b="0" lang="en-US" sz="1600" spc="-1" strike="noStrike">
                <a:solidFill>
                  <a:srgbClr val="ffffff"/>
                </a:solidFill>
                <a:latin typeface="Arial"/>
                <a:ea typeface="DejaVu Sans"/>
              </a:rPr>
              <a:t>e </a:t>
            </a:r>
            <a:r>
              <a:rPr b="0" lang="en-US" sz="1600" spc="-1" strike="noStrike">
                <a:solidFill>
                  <a:srgbClr val="ffffff"/>
                </a:solidFill>
                <a:latin typeface="Arial"/>
                <a:ea typeface="DejaVu Sans"/>
              </a:rPr>
              <a:t>(i.e</a:t>
            </a:r>
            <a:r>
              <a:rPr b="0" lang="en-US" sz="1600" spc="-1" strike="noStrike">
                <a:solidFill>
                  <a:srgbClr val="ffffff"/>
                </a:solidFill>
                <a:latin typeface="Arial"/>
                <a:ea typeface="DejaVu Sans"/>
              </a:rPr>
              <a:t>., </a:t>
            </a:r>
            <a:r>
              <a:rPr b="0" lang="en-US" sz="1600" spc="-1" strike="noStrike">
                <a:solidFill>
                  <a:srgbClr val="ffffff"/>
                </a:solidFill>
                <a:latin typeface="Arial"/>
                <a:ea typeface="DejaVu Sans"/>
              </a:rPr>
              <a:t>ea</a:t>
            </a:r>
            <a:r>
              <a:rPr b="0" lang="en-US" sz="1600" spc="-1" strike="noStrike">
                <a:solidFill>
                  <a:srgbClr val="ffffff"/>
                </a:solidFill>
                <a:latin typeface="Arial"/>
                <a:ea typeface="DejaVu Sans"/>
              </a:rPr>
              <a:t>ch </a:t>
            </a:r>
            <a:r>
              <a:rPr b="0" lang="en-US" sz="1600" spc="-1" strike="noStrike">
                <a:solidFill>
                  <a:srgbClr val="ffffff"/>
                </a:solidFill>
                <a:latin typeface="Arial"/>
                <a:ea typeface="DejaVu Sans"/>
              </a:rPr>
              <a:t>sli</a:t>
            </a:r>
            <a:r>
              <a:rPr b="0" lang="en-US" sz="1600" spc="-1" strike="noStrike">
                <a:solidFill>
                  <a:srgbClr val="ffffff"/>
                </a:solidFill>
                <a:latin typeface="Arial"/>
                <a:ea typeface="DejaVu Sans"/>
              </a:rPr>
              <a:t>de </a:t>
            </a:r>
            <a:r>
              <a:rPr b="0" lang="en-US" sz="1600" spc="-1" strike="noStrike">
                <a:solidFill>
                  <a:srgbClr val="ffffff"/>
                </a:solidFill>
                <a:latin typeface="Arial"/>
                <a:ea typeface="DejaVu Sans"/>
              </a:rPr>
              <a:t>mu</a:t>
            </a:r>
            <a:r>
              <a:rPr b="0" lang="en-US" sz="1600" spc="-1" strike="noStrike">
                <a:solidFill>
                  <a:srgbClr val="ffffff"/>
                </a:solidFill>
                <a:latin typeface="Arial"/>
                <a:ea typeface="DejaVu Sans"/>
              </a:rPr>
              <a:t>st </a:t>
            </a:r>
            <a:r>
              <a:rPr b="0" lang="en-US" sz="1600" spc="-1" strike="noStrike">
                <a:solidFill>
                  <a:srgbClr val="ffffff"/>
                </a:solidFill>
                <a:latin typeface="Arial"/>
                <a:ea typeface="DejaVu Sans"/>
              </a:rPr>
              <a:t>na</a:t>
            </a:r>
            <a:r>
              <a:rPr b="0" lang="en-US" sz="1600" spc="-1" strike="noStrike">
                <a:solidFill>
                  <a:srgbClr val="ffffff"/>
                </a:solidFill>
                <a:latin typeface="Arial"/>
                <a:ea typeface="DejaVu Sans"/>
              </a:rPr>
              <a:t>me </a:t>
            </a:r>
            <a:r>
              <a:rPr b="0" lang="en-US" sz="1600" spc="-1" strike="noStrike">
                <a:solidFill>
                  <a:srgbClr val="ffffff"/>
                </a:solidFill>
                <a:latin typeface="Arial"/>
                <a:ea typeface="DejaVu Sans"/>
              </a:rPr>
              <a:t>at </a:t>
            </a:r>
            <a:r>
              <a:rPr b="0" lang="en-US" sz="1600" spc="-1" strike="noStrike">
                <a:solidFill>
                  <a:srgbClr val="ffffff"/>
                </a:solidFill>
                <a:latin typeface="Arial"/>
                <a:ea typeface="DejaVu Sans"/>
              </a:rPr>
              <a:t>lea</a:t>
            </a:r>
            <a:r>
              <a:rPr b="0" lang="en-US" sz="1600" spc="-1" strike="noStrike">
                <a:solidFill>
                  <a:srgbClr val="ffffff"/>
                </a:solidFill>
                <a:latin typeface="Arial"/>
                <a:ea typeface="DejaVu Sans"/>
              </a:rPr>
              <a:t>st </a:t>
            </a:r>
            <a:r>
              <a:rPr b="0" lang="en-US" sz="1600" spc="-1" strike="noStrike">
                <a:solidFill>
                  <a:srgbClr val="ffffff"/>
                </a:solidFill>
                <a:latin typeface="Arial"/>
                <a:ea typeface="DejaVu Sans"/>
              </a:rPr>
              <a:t>on</a:t>
            </a:r>
            <a:r>
              <a:rPr b="0" lang="en-US" sz="1600" spc="-1" strike="noStrike">
                <a:solidFill>
                  <a:srgbClr val="ffffff"/>
                </a:solidFill>
                <a:latin typeface="Arial"/>
                <a:ea typeface="DejaVu Sans"/>
              </a:rPr>
              <a:t>e </a:t>
            </a:r>
            <a:r>
              <a:rPr b="0" lang="en-US" sz="1600" spc="-1" strike="noStrike">
                <a:solidFill>
                  <a:srgbClr val="ffffff"/>
                </a:solidFill>
                <a:latin typeface="Arial"/>
                <a:ea typeface="DejaVu Sans"/>
              </a:rPr>
              <a:t>so</a:t>
            </a:r>
            <a:r>
              <a:rPr b="0" lang="en-US" sz="1600" spc="-1" strike="noStrike">
                <a:solidFill>
                  <a:srgbClr val="ffffff"/>
                </a:solidFill>
                <a:latin typeface="Arial"/>
                <a:ea typeface="DejaVu Sans"/>
              </a:rPr>
              <a:t>urc</a:t>
            </a:r>
            <a:r>
              <a:rPr b="0" lang="en-US" sz="1600" spc="-1" strike="noStrike">
                <a:solidFill>
                  <a:srgbClr val="ffffff"/>
                </a:solidFill>
                <a:latin typeface="Arial"/>
                <a:ea typeface="DejaVu Sans"/>
              </a:rPr>
              <a:t>e – </a:t>
            </a:r>
            <a:r>
              <a:rPr b="0" lang="en-US" sz="1600" spc="-1" strike="noStrike">
                <a:solidFill>
                  <a:srgbClr val="ffffff"/>
                </a:solidFill>
                <a:latin typeface="Arial"/>
                <a:ea typeface="DejaVu Sans"/>
              </a:rPr>
              <a:t>po</a:t>
            </a:r>
            <a:r>
              <a:rPr b="0" lang="en-US" sz="1600" spc="-1" strike="noStrike">
                <a:solidFill>
                  <a:srgbClr val="ffffff"/>
                </a:solidFill>
                <a:latin typeface="Arial"/>
                <a:ea typeface="DejaVu Sans"/>
              </a:rPr>
              <a:t>ssi</a:t>
            </a:r>
            <a:r>
              <a:rPr b="0" lang="en-US" sz="1600" spc="-1" strike="noStrike">
                <a:solidFill>
                  <a:srgbClr val="ffffff"/>
                </a:solidFill>
                <a:latin typeface="Arial"/>
                <a:ea typeface="DejaVu Sans"/>
              </a:rPr>
              <a:t>bly </a:t>
            </a:r>
            <a:r>
              <a:rPr b="0" lang="en-US" sz="1600" spc="-1" strike="noStrike">
                <a:solidFill>
                  <a:srgbClr val="ffffff"/>
                </a:solidFill>
                <a:latin typeface="Arial"/>
                <a:ea typeface="DejaVu Sans"/>
              </a:rPr>
              <a:t>“o</a:t>
            </a:r>
            <a:r>
              <a:rPr b="0" lang="en-US" sz="1600" spc="-1" strike="noStrike">
                <a:solidFill>
                  <a:srgbClr val="ffffff"/>
                </a:solidFill>
                <a:latin typeface="Arial"/>
                <a:ea typeface="DejaVu Sans"/>
              </a:rPr>
              <a:t>wn </a:t>
            </a:r>
            <a:r>
              <a:rPr b="0" lang="en-US" sz="1600" spc="-1" strike="noStrike">
                <a:solidFill>
                  <a:srgbClr val="ffffff"/>
                </a:solidFill>
                <a:latin typeface="Arial"/>
                <a:ea typeface="DejaVu Sans"/>
              </a:rPr>
              <a:t>illu</a:t>
            </a:r>
            <a:r>
              <a:rPr b="0" lang="en-US" sz="1600" spc="-1" strike="noStrike">
                <a:solidFill>
                  <a:srgbClr val="ffffff"/>
                </a:solidFill>
                <a:latin typeface="Arial"/>
                <a:ea typeface="DejaVu Sans"/>
              </a:rPr>
              <a:t>str</a:t>
            </a:r>
            <a:r>
              <a:rPr b="0" lang="en-US" sz="1600" spc="-1" strike="noStrike">
                <a:solidFill>
                  <a:srgbClr val="ffffff"/>
                </a:solidFill>
                <a:latin typeface="Arial"/>
                <a:ea typeface="DejaVu Sans"/>
              </a:rPr>
              <a:t>ati</a:t>
            </a:r>
            <a:r>
              <a:rPr b="0" lang="en-US" sz="1600" spc="-1" strike="noStrike">
                <a:solidFill>
                  <a:srgbClr val="ffffff"/>
                </a:solidFill>
                <a:latin typeface="Arial"/>
                <a:ea typeface="DejaVu Sans"/>
              </a:rPr>
              <a:t>on”</a:t>
            </a:r>
            <a:r>
              <a:rPr b="0" lang="en-US" sz="1600" spc="-1" strike="noStrike">
                <a:solidFill>
                  <a:srgbClr val="ffffff"/>
                </a:solidFill>
                <a:latin typeface="Arial"/>
                <a:ea typeface="DejaVu Sans"/>
              </a:rPr>
              <a:t>)?</a:t>
            </a:r>
            <a:endParaRPr b="0" lang="en-GB" sz="1600" spc="-1" strike="noStrike">
              <a:latin typeface="Arial"/>
            </a:endParaRPr>
          </a:p>
          <a:p>
            <a:pPr marL="285840" indent="-28476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a:t>
            </a:r>
            <a:r>
              <a:rPr b="0" lang="en-US" sz="1600" spc="-1" strike="noStrike">
                <a:solidFill>
                  <a:srgbClr val="ffffff"/>
                </a:solidFill>
                <a:latin typeface="Arial"/>
                <a:ea typeface="DejaVu Sans"/>
              </a:rPr>
              <a:t>e </a:t>
            </a:r>
            <a:r>
              <a:rPr b="0" lang="en-US" sz="1600" spc="-1" strike="noStrike">
                <a:solidFill>
                  <a:srgbClr val="ffffff"/>
                </a:solidFill>
                <a:latin typeface="Arial"/>
                <a:ea typeface="DejaVu Sans"/>
              </a:rPr>
              <a:t>all </a:t>
            </a:r>
            <a:r>
              <a:rPr b="0" lang="en-US" sz="1600" spc="-1" strike="noStrike">
                <a:solidFill>
                  <a:srgbClr val="ffffff"/>
                </a:solidFill>
                <a:latin typeface="Arial"/>
                <a:ea typeface="DejaVu Sans"/>
              </a:rPr>
              <a:t>so</a:t>
            </a:r>
            <a:r>
              <a:rPr b="0" lang="en-US" sz="1600" spc="-1" strike="noStrike">
                <a:solidFill>
                  <a:srgbClr val="ffffff"/>
                </a:solidFill>
                <a:latin typeface="Arial"/>
                <a:ea typeface="DejaVu Sans"/>
              </a:rPr>
              <a:t>urc</a:t>
            </a:r>
            <a:r>
              <a:rPr b="0" lang="en-US" sz="1600" spc="-1" strike="noStrike">
                <a:solidFill>
                  <a:srgbClr val="ffffff"/>
                </a:solidFill>
                <a:latin typeface="Arial"/>
                <a:ea typeface="DejaVu Sans"/>
              </a:rPr>
              <a:t>es </a:t>
            </a:r>
            <a:r>
              <a:rPr b="0" lang="en-US" sz="1600" spc="-1" strike="noStrike">
                <a:solidFill>
                  <a:srgbClr val="ffffff"/>
                </a:solidFill>
                <a:latin typeface="Arial"/>
                <a:ea typeface="DejaVu Sans"/>
              </a:rPr>
              <a:t>ad</a:t>
            </a:r>
            <a:r>
              <a:rPr b="0" lang="en-US" sz="1600" spc="-1" strike="noStrike">
                <a:solidFill>
                  <a:srgbClr val="ffffff"/>
                </a:solidFill>
                <a:latin typeface="Arial"/>
                <a:ea typeface="DejaVu Sans"/>
              </a:rPr>
              <a:t>de</a:t>
            </a:r>
            <a:r>
              <a:rPr b="0" lang="en-US" sz="1600" spc="-1" strike="noStrike">
                <a:solidFill>
                  <a:srgbClr val="ffffff"/>
                </a:solidFill>
                <a:latin typeface="Arial"/>
                <a:ea typeface="DejaVu Sans"/>
              </a:rPr>
              <a:t>d </a:t>
            </a:r>
            <a:r>
              <a:rPr b="0" lang="en-US" sz="1600" spc="-1" strike="noStrike">
                <a:solidFill>
                  <a:srgbClr val="ffffff"/>
                </a:solidFill>
                <a:latin typeface="Arial"/>
                <a:ea typeface="DejaVu Sans"/>
              </a:rPr>
              <a:t>to </a:t>
            </a:r>
            <a:r>
              <a:rPr b="0" lang="en-US" sz="1600" spc="-1" strike="noStrike">
                <a:solidFill>
                  <a:srgbClr val="ffffff"/>
                </a:solidFill>
                <a:latin typeface="Arial"/>
                <a:ea typeface="DejaVu Sans"/>
              </a:rPr>
              <a:t>the </a:t>
            </a:r>
            <a:r>
              <a:rPr b="0" lang="en-US" sz="1600" spc="-1" strike="noStrike">
                <a:solidFill>
                  <a:srgbClr val="ffffff"/>
                </a:solidFill>
                <a:latin typeface="Arial"/>
                <a:ea typeface="DejaVu Sans"/>
              </a:rPr>
              <a:t>co</a:t>
            </a:r>
            <a:r>
              <a:rPr b="0" lang="en-US" sz="1600" spc="-1" strike="noStrike">
                <a:solidFill>
                  <a:srgbClr val="ffffff"/>
                </a:solidFill>
                <a:latin typeface="Arial"/>
                <a:ea typeface="DejaVu Sans"/>
              </a:rPr>
              <a:t>m</a:t>
            </a:r>
            <a:r>
              <a:rPr b="0" lang="en-US" sz="1600" spc="-1" strike="noStrike">
                <a:solidFill>
                  <a:srgbClr val="ffffff"/>
                </a:solidFill>
                <a:latin typeface="Arial"/>
                <a:ea typeface="DejaVu Sans"/>
              </a:rPr>
              <a:t>me</a:t>
            </a:r>
            <a:r>
              <a:rPr b="0" lang="en-US" sz="1600" spc="-1" strike="noStrike">
                <a:solidFill>
                  <a:srgbClr val="ffffff"/>
                </a:solidFill>
                <a:latin typeface="Arial"/>
                <a:ea typeface="DejaVu Sans"/>
              </a:rPr>
              <a:t>nt </a:t>
            </a:r>
            <a:r>
              <a:rPr b="0" lang="en-US" sz="1600" spc="-1" strike="noStrike">
                <a:solidFill>
                  <a:srgbClr val="ffffff"/>
                </a:solidFill>
                <a:latin typeface="Arial"/>
                <a:ea typeface="DejaVu Sans"/>
              </a:rPr>
              <a:t>se</a:t>
            </a:r>
            <a:r>
              <a:rPr b="0" lang="en-US" sz="1600" spc="-1" strike="noStrike">
                <a:solidFill>
                  <a:srgbClr val="ffffff"/>
                </a:solidFill>
                <a:latin typeface="Arial"/>
                <a:ea typeface="DejaVu Sans"/>
              </a:rPr>
              <a:t>cti</a:t>
            </a:r>
            <a:r>
              <a:rPr b="0" lang="en-US" sz="1600" spc="-1" strike="noStrike">
                <a:solidFill>
                  <a:srgbClr val="ffffff"/>
                </a:solidFill>
                <a:latin typeface="Arial"/>
                <a:ea typeface="DejaVu Sans"/>
              </a:rPr>
              <a:t>on </a:t>
            </a:r>
            <a:r>
              <a:rPr b="0" lang="en-US" sz="1600" spc="-1" strike="noStrike">
                <a:solidFill>
                  <a:srgbClr val="ffffff"/>
                </a:solidFill>
                <a:latin typeface="Arial"/>
                <a:ea typeface="DejaVu Sans"/>
              </a:rPr>
              <a:t>as </a:t>
            </a:r>
            <a:r>
              <a:rPr b="0" lang="en-US" sz="1600" spc="-1" strike="noStrike">
                <a:solidFill>
                  <a:srgbClr val="ffffff"/>
                </a:solidFill>
                <a:latin typeface="Arial"/>
                <a:ea typeface="DejaVu Sans"/>
              </a:rPr>
              <a:t>we</a:t>
            </a:r>
            <a:r>
              <a:rPr b="0" lang="en-US" sz="1600" spc="-1" strike="noStrike">
                <a:solidFill>
                  <a:srgbClr val="ffffff"/>
                </a:solidFill>
                <a:latin typeface="Arial"/>
                <a:ea typeface="DejaVu Sans"/>
              </a:rPr>
              <a:t>ll?</a:t>
            </a:r>
            <a:endParaRPr b="0" lang="en-GB" sz="1600" spc="-1" strike="noStrike">
              <a:latin typeface="Arial"/>
            </a:endParaRPr>
          </a:p>
          <a:p>
            <a:pPr marL="285840" indent="-28476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a:t>
            </a:r>
            <a:r>
              <a:rPr b="0" lang="en-US" sz="1600" spc="-1" strike="noStrike">
                <a:solidFill>
                  <a:srgbClr val="ffffff"/>
                </a:solidFill>
                <a:latin typeface="Arial"/>
                <a:ea typeface="DejaVu Sans"/>
              </a:rPr>
              <a:t>es </a:t>
            </a:r>
            <a:r>
              <a:rPr b="0" lang="en-US" sz="1600" spc="-1" strike="noStrike">
                <a:solidFill>
                  <a:srgbClr val="ffffff"/>
                </a:solidFill>
                <a:latin typeface="Arial"/>
                <a:ea typeface="DejaVu Sans"/>
              </a:rPr>
              <a:t>ea</a:t>
            </a:r>
            <a:r>
              <a:rPr b="0" lang="en-US" sz="1600" spc="-1" strike="noStrike">
                <a:solidFill>
                  <a:srgbClr val="ffffff"/>
                </a:solidFill>
                <a:latin typeface="Arial"/>
                <a:ea typeface="DejaVu Sans"/>
              </a:rPr>
              <a:t>ch </a:t>
            </a:r>
            <a:r>
              <a:rPr b="0" lang="en-US" sz="1600" spc="-1" strike="noStrike">
                <a:solidFill>
                  <a:srgbClr val="ffffff"/>
                </a:solidFill>
                <a:latin typeface="Arial"/>
                <a:ea typeface="DejaVu Sans"/>
              </a:rPr>
              <a:t>sli</a:t>
            </a:r>
            <a:r>
              <a:rPr b="0" lang="en-US" sz="1600" spc="-1" strike="noStrike">
                <a:solidFill>
                  <a:srgbClr val="ffffff"/>
                </a:solidFill>
                <a:latin typeface="Arial"/>
                <a:ea typeface="DejaVu Sans"/>
              </a:rPr>
              <a:t>de </a:t>
            </a:r>
            <a:r>
              <a:rPr b="0" lang="en-US" sz="1600" spc="-1" strike="noStrike">
                <a:solidFill>
                  <a:srgbClr val="ffffff"/>
                </a:solidFill>
                <a:latin typeface="Arial"/>
                <a:ea typeface="DejaVu Sans"/>
              </a:rPr>
              <a:t>co</a:t>
            </a:r>
            <a:r>
              <a:rPr b="0" lang="en-US" sz="1600" spc="-1" strike="noStrike">
                <a:solidFill>
                  <a:srgbClr val="ffffff"/>
                </a:solidFill>
                <a:latin typeface="Arial"/>
                <a:ea typeface="DejaVu Sans"/>
              </a:rPr>
              <a:t>nta</a:t>
            </a:r>
            <a:r>
              <a:rPr b="0" lang="en-US" sz="1600" spc="-1" strike="noStrike">
                <a:solidFill>
                  <a:srgbClr val="ffffff"/>
                </a:solidFill>
                <a:latin typeface="Arial"/>
                <a:ea typeface="DejaVu Sans"/>
              </a:rPr>
              <a:t>in </a:t>
            </a:r>
            <a:r>
              <a:rPr b="0" lang="en-US" sz="1600" spc="-1" strike="noStrike">
                <a:solidFill>
                  <a:srgbClr val="ffffff"/>
                </a:solidFill>
                <a:latin typeface="Arial"/>
                <a:ea typeface="DejaVu Sans"/>
              </a:rPr>
              <a:t>se</a:t>
            </a:r>
            <a:r>
              <a:rPr b="0" lang="en-US" sz="1600" spc="-1" strike="noStrike">
                <a:solidFill>
                  <a:srgbClr val="ffffff"/>
                </a:solidFill>
                <a:latin typeface="Arial"/>
                <a:ea typeface="DejaVu Sans"/>
              </a:rPr>
              <a:t>ver</a:t>
            </a:r>
            <a:r>
              <a:rPr b="0" lang="en-US" sz="1600" spc="-1" strike="noStrike">
                <a:solidFill>
                  <a:srgbClr val="ffffff"/>
                </a:solidFill>
                <a:latin typeface="Arial"/>
                <a:ea typeface="DejaVu Sans"/>
              </a:rPr>
              <a:t>al </a:t>
            </a:r>
            <a:r>
              <a:rPr b="0" lang="en-US" sz="1600" spc="-1" strike="noStrike">
                <a:solidFill>
                  <a:srgbClr val="ffffff"/>
                </a:solidFill>
                <a:latin typeface="Arial"/>
                <a:ea typeface="DejaVu Sans"/>
              </a:rPr>
              <a:t>co</a:t>
            </a:r>
            <a:r>
              <a:rPr b="0" lang="en-US" sz="1600" spc="-1" strike="noStrike">
                <a:solidFill>
                  <a:srgbClr val="ffffff"/>
                </a:solidFill>
                <a:latin typeface="Arial"/>
                <a:ea typeface="DejaVu Sans"/>
              </a:rPr>
              <a:t>nci</a:t>
            </a:r>
            <a:r>
              <a:rPr b="0" lang="en-US" sz="1600" spc="-1" strike="noStrike">
                <a:solidFill>
                  <a:srgbClr val="ffffff"/>
                </a:solidFill>
                <a:latin typeface="Arial"/>
                <a:ea typeface="DejaVu Sans"/>
              </a:rPr>
              <a:t>se </a:t>
            </a:r>
            <a:r>
              <a:rPr b="0" lang="en-US" sz="1600" spc="-1" strike="noStrike">
                <a:solidFill>
                  <a:srgbClr val="ffffff"/>
                </a:solidFill>
                <a:latin typeface="Arial"/>
                <a:ea typeface="DejaVu Sans"/>
              </a:rPr>
              <a:t>se</a:t>
            </a:r>
            <a:r>
              <a:rPr b="0" lang="en-US" sz="1600" spc="-1" strike="noStrike">
                <a:solidFill>
                  <a:srgbClr val="ffffff"/>
                </a:solidFill>
                <a:latin typeface="Arial"/>
                <a:ea typeface="DejaVu Sans"/>
              </a:rPr>
              <a:t>nte</a:t>
            </a:r>
            <a:r>
              <a:rPr b="0" lang="en-US" sz="1600" spc="-1" strike="noStrike">
                <a:solidFill>
                  <a:srgbClr val="ffffff"/>
                </a:solidFill>
                <a:latin typeface="Arial"/>
                <a:ea typeface="DejaVu Sans"/>
              </a:rPr>
              <a:t>nc</a:t>
            </a:r>
            <a:r>
              <a:rPr b="0" lang="en-US" sz="1600" spc="-1" strike="noStrike">
                <a:solidFill>
                  <a:srgbClr val="ffffff"/>
                </a:solidFill>
                <a:latin typeface="Arial"/>
                <a:ea typeface="DejaVu Sans"/>
              </a:rPr>
              <a:t>es </a:t>
            </a:r>
            <a:r>
              <a:rPr b="0" lang="en-US" sz="1600" spc="-1" strike="noStrike">
                <a:solidFill>
                  <a:srgbClr val="ffffff"/>
                </a:solidFill>
                <a:latin typeface="Arial"/>
                <a:ea typeface="DejaVu Sans"/>
              </a:rPr>
              <a:t>on </a:t>
            </a:r>
            <a:r>
              <a:rPr b="0" lang="en-US" sz="1600" spc="-1" strike="noStrike">
                <a:solidFill>
                  <a:srgbClr val="ffffff"/>
                </a:solidFill>
                <a:latin typeface="Arial"/>
                <a:ea typeface="DejaVu Sans"/>
              </a:rPr>
              <a:t>wh</a:t>
            </a:r>
            <a:r>
              <a:rPr b="0" lang="en-US" sz="1600" spc="-1" strike="noStrike">
                <a:solidFill>
                  <a:srgbClr val="ffffff"/>
                </a:solidFill>
                <a:latin typeface="Arial"/>
                <a:ea typeface="DejaVu Sans"/>
              </a:rPr>
              <a:t>at </a:t>
            </a:r>
            <a:r>
              <a:rPr b="0" lang="en-US" sz="1600" spc="-1" strike="noStrike">
                <a:solidFill>
                  <a:srgbClr val="ffffff"/>
                </a:solidFill>
                <a:latin typeface="Arial"/>
                <a:ea typeface="DejaVu Sans"/>
              </a:rPr>
              <a:t>yo</a:t>
            </a:r>
            <a:r>
              <a:rPr b="0" lang="en-US" sz="1600" spc="-1" strike="noStrike">
                <a:solidFill>
                  <a:srgbClr val="ffffff"/>
                </a:solidFill>
                <a:latin typeface="Arial"/>
                <a:ea typeface="DejaVu Sans"/>
              </a:rPr>
              <a:t>u </a:t>
            </a:r>
            <a:r>
              <a:rPr b="0" lang="en-US" sz="1600" spc="-1" strike="noStrike">
                <a:solidFill>
                  <a:srgbClr val="ffffff"/>
                </a:solidFill>
                <a:latin typeface="Arial"/>
                <a:ea typeface="DejaVu Sans"/>
              </a:rPr>
              <a:t>wo</a:t>
            </a:r>
            <a:r>
              <a:rPr b="0" lang="en-US" sz="1600" spc="-1" strike="noStrike">
                <a:solidFill>
                  <a:srgbClr val="ffffff"/>
                </a:solidFill>
                <a:latin typeface="Arial"/>
                <a:ea typeface="DejaVu Sans"/>
              </a:rPr>
              <a:t>uld </a:t>
            </a:r>
            <a:r>
              <a:rPr b="0" lang="en-US" sz="1600" spc="-1" strike="noStrike">
                <a:solidFill>
                  <a:srgbClr val="ffffff"/>
                </a:solidFill>
                <a:latin typeface="Arial"/>
                <a:ea typeface="DejaVu Sans"/>
              </a:rPr>
              <a:t>sa</a:t>
            </a:r>
            <a:r>
              <a:rPr b="0" lang="en-US" sz="1600" spc="-1" strike="noStrike">
                <a:solidFill>
                  <a:srgbClr val="ffffff"/>
                </a:solidFill>
                <a:latin typeface="Arial"/>
                <a:ea typeface="DejaVu Sans"/>
              </a:rPr>
              <a:t>y </a:t>
            </a:r>
            <a:r>
              <a:rPr b="0" lang="en-US" sz="1600" spc="-1" strike="noStrike">
                <a:solidFill>
                  <a:srgbClr val="ffffff"/>
                </a:solidFill>
                <a:latin typeface="Arial"/>
                <a:ea typeface="DejaVu Sans"/>
              </a:rPr>
              <a:t>wh</a:t>
            </a:r>
            <a:r>
              <a:rPr b="0" lang="en-US" sz="1600" spc="-1" strike="noStrike">
                <a:solidFill>
                  <a:srgbClr val="ffffff"/>
                </a:solidFill>
                <a:latin typeface="Arial"/>
                <a:ea typeface="DejaVu Sans"/>
              </a:rPr>
              <a:t>en </a:t>
            </a:r>
            <a:r>
              <a:rPr b="0" lang="en-US" sz="1600" spc="-1" strike="noStrike">
                <a:solidFill>
                  <a:srgbClr val="ffffff"/>
                </a:solidFill>
                <a:latin typeface="Arial"/>
                <a:ea typeface="DejaVu Sans"/>
              </a:rPr>
              <a:t>ex</a:t>
            </a:r>
            <a:r>
              <a:rPr b="0" lang="en-US" sz="1600" spc="-1" strike="noStrike">
                <a:solidFill>
                  <a:srgbClr val="ffffff"/>
                </a:solidFill>
                <a:latin typeface="Arial"/>
                <a:ea typeface="DejaVu Sans"/>
              </a:rPr>
              <a:t>pla</a:t>
            </a:r>
            <a:r>
              <a:rPr b="0" lang="en-US" sz="1600" spc="-1" strike="noStrike">
                <a:solidFill>
                  <a:srgbClr val="ffffff"/>
                </a:solidFill>
                <a:latin typeface="Arial"/>
                <a:ea typeface="DejaVu Sans"/>
              </a:rPr>
              <a:t>ini</a:t>
            </a:r>
            <a:r>
              <a:rPr b="0" lang="en-US" sz="1600" spc="-1" strike="noStrike">
                <a:solidFill>
                  <a:srgbClr val="ffffff"/>
                </a:solidFill>
                <a:latin typeface="Arial"/>
                <a:ea typeface="DejaVu Sans"/>
              </a:rPr>
              <a:t>ng </a:t>
            </a:r>
            <a:r>
              <a:rPr b="0" lang="en-US" sz="1600" spc="-1" strike="noStrike">
                <a:solidFill>
                  <a:srgbClr val="ffffff"/>
                </a:solidFill>
                <a:latin typeface="Arial"/>
                <a:ea typeface="DejaVu Sans"/>
              </a:rPr>
              <a:t>thi</a:t>
            </a:r>
            <a:r>
              <a:rPr b="0" lang="en-US" sz="1600" spc="-1" strike="noStrike">
                <a:solidFill>
                  <a:srgbClr val="ffffff"/>
                </a:solidFill>
                <a:latin typeface="Arial"/>
                <a:ea typeface="DejaVu Sans"/>
              </a:rPr>
              <a:t>s </a:t>
            </a:r>
            <a:r>
              <a:rPr b="0" lang="en-US" sz="1600" spc="-1" strike="noStrike">
                <a:solidFill>
                  <a:srgbClr val="ffffff"/>
                </a:solidFill>
                <a:latin typeface="Arial"/>
                <a:ea typeface="DejaVu Sans"/>
              </a:rPr>
              <a:t>sli</a:t>
            </a:r>
            <a:r>
              <a:rPr b="0" lang="en-US" sz="1600" spc="-1" strike="noStrike">
                <a:solidFill>
                  <a:srgbClr val="ffffff"/>
                </a:solidFill>
                <a:latin typeface="Arial"/>
                <a:ea typeface="DejaVu Sans"/>
              </a:rPr>
              <a:t>de </a:t>
            </a:r>
            <a:r>
              <a:rPr b="0" lang="en-US" sz="1600" spc="-1" strike="noStrike">
                <a:solidFill>
                  <a:srgbClr val="ffffff"/>
                </a:solidFill>
                <a:latin typeface="Arial"/>
                <a:ea typeface="DejaVu Sans"/>
              </a:rPr>
              <a:t>in </a:t>
            </a:r>
            <a:r>
              <a:rPr b="0" lang="en-US" sz="1600" spc="-1" strike="noStrike">
                <a:solidFill>
                  <a:srgbClr val="ffffff"/>
                </a:solidFill>
                <a:latin typeface="Arial"/>
                <a:ea typeface="DejaVu Sans"/>
              </a:rPr>
              <a:t>the </a:t>
            </a:r>
            <a:r>
              <a:rPr b="0" lang="en-US" sz="1600" spc="-1" strike="noStrike">
                <a:solidFill>
                  <a:srgbClr val="ffffff"/>
                </a:solidFill>
                <a:latin typeface="Arial"/>
                <a:ea typeface="DejaVu Sans"/>
              </a:rPr>
              <a:t>co</a:t>
            </a:r>
            <a:r>
              <a:rPr b="0" lang="en-US" sz="1600" spc="-1" strike="noStrike">
                <a:solidFill>
                  <a:srgbClr val="ffffff"/>
                </a:solidFill>
                <a:latin typeface="Arial"/>
                <a:ea typeface="DejaVu Sans"/>
              </a:rPr>
              <a:t>m</a:t>
            </a:r>
            <a:r>
              <a:rPr b="0" lang="en-US" sz="1600" spc="-1" strike="noStrike">
                <a:solidFill>
                  <a:srgbClr val="ffffff"/>
                </a:solidFill>
                <a:latin typeface="Arial"/>
                <a:ea typeface="DejaVu Sans"/>
              </a:rPr>
              <a:t>me</a:t>
            </a:r>
            <a:r>
              <a:rPr b="0" lang="en-US" sz="1600" spc="-1" strike="noStrike">
                <a:solidFill>
                  <a:srgbClr val="ffffff"/>
                </a:solidFill>
                <a:latin typeface="Arial"/>
                <a:ea typeface="DejaVu Sans"/>
              </a:rPr>
              <a:t>nt </a:t>
            </a:r>
            <a:r>
              <a:rPr b="0" lang="en-US" sz="1600" spc="-1" strike="noStrike">
                <a:solidFill>
                  <a:srgbClr val="ffffff"/>
                </a:solidFill>
                <a:latin typeface="Arial"/>
                <a:ea typeface="DejaVu Sans"/>
              </a:rPr>
              <a:t>se</a:t>
            </a:r>
            <a:r>
              <a:rPr b="0" lang="en-US" sz="1600" spc="-1" strike="noStrike">
                <a:solidFill>
                  <a:srgbClr val="ffffff"/>
                </a:solidFill>
                <a:latin typeface="Arial"/>
                <a:ea typeface="DejaVu Sans"/>
              </a:rPr>
              <a:t>cti</a:t>
            </a:r>
            <a:r>
              <a:rPr b="0" lang="en-US" sz="1600" spc="-1" strike="noStrike">
                <a:solidFill>
                  <a:srgbClr val="ffffff"/>
                </a:solidFill>
                <a:latin typeface="Arial"/>
                <a:ea typeface="DejaVu Sans"/>
              </a:rPr>
              <a:t>on, </a:t>
            </a:r>
            <a:r>
              <a:rPr b="0" lang="en-US" sz="1600" spc="-1" strike="noStrike">
                <a:solidFill>
                  <a:srgbClr val="ffffff"/>
                </a:solidFill>
                <a:latin typeface="Arial"/>
                <a:ea typeface="DejaVu Sans"/>
              </a:rPr>
              <a:t>i.e. </a:t>
            </a:r>
            <a:r>
              <a:rPr b="0" lang="en-US" sz="1600" spc="-1" strike="noStrike">
                <a:solidFill>
                  <a:srgbClr val="ffffff"/>
                </a:solidFill>
                <a:latin typeface="Arial"/>
                <a:ea typeface="DejaVu Sans"/>
              </a:rPr>
              <a:t>the </a:t>
            </a:r>
            <a:r>
              <a:rPr b="0" lang="en-US" sz="1600" spc="-1" strike="noStrike">
                <a:solidFill>
                  <a:srgbClr val="ffffff"/>
                </a:solidFill>
                <a:latin typeface="Arial"/>
                <a:ea typeface="DejaVu Sans"/>
              </a:rPr>
              <a:t>“so</a:t>
            </a:r>
            <a:r>
              <a:rPr b="0" lang="en-US" sz="1600" spc="-1" strike="noStrike">
                <a:solidFill>
                  <a:srgbClr val="ffffff"/>
                </a:solidFill>
                <a:latin typeface="Arial"/>
                <a:ea typeface="DejaVu Sans"/>
              </a:rPr>
              <a:t>un</a:t>
            </a:r>
            <a:r>
              <a:rPr b="0" lang="en-US" sz="1600" spc="-1" strike="noStrike">
                <a:solidFill>
                  <a:srgbClr val="ffffff"/>
                </a:solidFill>
                <a:latin typeface="Arial"/>
                <a:ea typeface="DejaVu Sans"/>
              </a:rPr>
              <a:t>dtr</a:t>
            </a:r>
            <a:r>
              <a:rPr b="0" lang="en-US" sz="1600" spc="-1" strike="noStrike">
                <a:solidFill>
                  <a:srgbClr val="ffffff"/>
                </a:solidFill>
                <a:latin typeface="Arial"/>
                <a:ea typeface="DejaVu Sans"/>
              </a:rPr>
              <a:t>ac</a:t>
            </a:r>
            <a:r>
              <a:rPr b="0" lang="en-US" sz="1600" spc="-1" strike="noStrike">
                <a:solidFill>
                  <a:srgbClr val="ffffff"/>
                </a:solidFill>
                <a:latin typeface="Arial"/>
                <a:ea typeface="DejaVu Sans"/>
              </a:rPr>
              <a:t>k” </a:t>
            </a:r>
            <a:r>
              <a:rPr b="0" lang="en-US" sz="1600" spc="-1" strike="noStrike">
                <a:solidFill>
                  <a:srgbClr val="ffffff"/>
                </a:solidFill>
                <a:latin typeface="Arial"/>
                <a:ea typeface="DejaVu Sans"/>
              </a:rPr>
              <a:t>of </a:t>
            </a:r>
            <a:r>
              <a:rPr b="0" lang="en-US" sz="1600" spc="-1" strike="noStrike">
                <a:solidFill>
                  <a:srgbClr val="ffffff"/>
                </a:solidFill>
                <a:latin typeface="Arial"/>
                <a:ea typeface="DejaVu Sans"/>
              </a:rPr>
              <a:t>ea</a:t>
            </a:r>
            <a:r>
              <a:rPr b="0" lang="en-US" sz="1600" spc="-1" strike="noStrike">
                <a:solidFill>
                  <a:srgbClr val="ffffff"/>
                </a:solidFill>
                <a:latin typeface="Arial"/>
                <a:ea typeface="DejaVu Sans"/>
              </a:rPr>
              <a:t>ch </a:t>
            </a:r>
            <a:r>
              <a:rPr b="0" lang="en-US" sz="1600" spc="-1" strike="noStrike">
                <a:solidFill>
                  <a:srgbClr val="ffffff"/>
                </a:solidFill>
                <a:latin typeface="Arial"/>
                <a:ea typeface="DejaVu Sans"/>
              </a:rPr>
              <a:t>sli</a:t>
            </a:r>
            <a:r>
              <a:rPr b="0" lang="en-US" sz="1600" spc="-1" strike="noStrike">
                <a:solidFill>
                  <a:srgbClr val="ffffff"/>
                </a:solidFill>
                <a:latin typeface="Arial"/>
                <a:ea typeface="DejaVu Sans"/>
              </a:rPr>
              <a:t>de</a:t>
            </a:r>
            <a:r>
              <a:rPr b="0" lang="en-US" sz="1600" spc="-1" strike="noStrike">
                <a:solidFill>
                  <a:srgbClr val="ffffff"/>
                </a:solidFill>
                <a:latin typeface="Arial"/>
                <a:ea typeface="DejaVu Sans"/>
              </a:rPr>
              <a:t>?</a:t>
            </a:r>
            <a:endParaRPr b="0" lang="en-GB" sz="1600" spc="-1" strike="noStrike">
              <a:latin typeface="Arial"/>
            </a:endParaRPr>
          </a:p>
          <a:p>
            <a:pPr marL="285840" indent="-28476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a:t>
            </a:r>
            <a:r>
              <a:rPr b="0" lang="en-US" sz="1600" spc="-1" strike="noStrike">
                <a:solidFill>
                  <a:srgbClr val="ffffff"/>
                </a:solidFill>
                <a:latin typeface="Arial"/>
                <a:ea typeface="DejaVu Sans"/>
              </a:rPr>
              <a:t>e </a:t>
            </a:r>
            <a:r>
              <a:rPr b="0" lang="en-US" sz="1600" spc="-1" strike="noStrike">
                <a:solidFill>
                  <a:srgbClr val="ffffff"/>
                </a:solidFill>
                <a:latin typeface="Arial"/>
                <a:ea typeface="DejaVu Sans"/>
              </a:rPr>
              <a:t>all </a:t>
            </a:r>
            <a:r>
              <a:rPr b="0" lang="en-US" sz="1600" spc="-1" strike="noStrike">
                <a:solidFill>
                  <a:srgbClr val="ffffff"/>
                </a:solidFill>
                <a:latin typeface="Arial"/>
                <a:ea typeface="DejaVu Sans"/>
              </a:rPr>
              <a:t>my </a:t>
            </a:r>
            <a:r>
              <a:rPr b="0" lang="en-US" sz="1600" spc="-1" strike="noStrike">
                <a:solidFill>
                  <a:srgbClr val="ffffff"/>
                </a:solidFill>
                <a:latin typeface="Arial"/>
                <a:ea typeface="DejaVu Sans"/>
              </a:rPr>
              <a:t>sli</a:t>
            </a:r>
            <a:r>
              <a:rPr b="0" lang="en-US" sz="1600" spc="-1" strike="noStrike">
                <a:solidFill>
                  <a:srgbClr val="ffffff"/>
                </a:solidFill>
                <a:latin typeface="Arial"/>
                <a:ea typeface="DejaVu Sans"/>
              </a:rPr>
              <a:t>de</a:t>
            </a:r>
            <a:r>
              <a:rPr b="0" lang="en-US" sz="1600" spc="-1" strike="noStrike">
                <a:solidFill>
                  <a:srgbClr val="ffffff"/>
                </a:solidFill>
                <a:latin typeface="Arial"/>
                <a:ea typeface="DejaVu Sans"/>
              </a:rPr>
              <a:t>s </a:t>
            </a:r>
            <a:r>
              <a:rPr b="0" lang="en-US" sz="1600" spc="-1" strike="noStrike">
                <a:solidFill>
                  <a:srgbClr val="ffffff"/>
                </a:solidFill>
                <a:latin typeface="Arial"/>
                <a:ea typeface="DejaVu Sans"/>
              </a:rPr>
              <a:t>vis</a:t>
            </a:r>
            <a:r>
              <a:rPr b="0" lang="en-US" sz="1600" spc="-1" strike="noStrike">
                <a:solidFill>
                  <a:srgbClr val="ffffff"/>
                </a:solidFill>
                <a:latin typeface="Arial"/>
                <a:ea typeface="DejaVu Sans"/>
              </a:rPr>
              <a:t>ual</a:t>
            </a:r>
            <a:r>
              <a:rPr b="0" lang="en-US" sz="1600" spc="-1" strike="noStrike">
                <a:solidFill>
                  <a:srgbClr val="ffffff"/>
                </a:solidFill>
                <a:latin typeface="Arial"/>
                <a:ea typeface="DejaVu Sans"/>
              </a:rPr>
              <a:t>ly </a:t>
            </a:r>
            <a:r>
              <a:rPr b="0" lang="en-US" sz="1600" spc="-1" strike="noStrike">
                <a:solidFill>
                  <a:srgbClr val="ffffff"/>
                </a:solidFill>
                <a:latin typeface="Arial"/>
                <a:ea typeface="DejaVu Sans"/>
              </a:rPr>
              <a:t>attr</a:t>
            </a:r>
            <a:r>
              <a:rPr b="0" lang="en-US" sz="1600" spc="-1" strike="noStrike">
                <a:solidFill>
                  <a:srgbClr val="ffffff"/>
                </a:solidFill>
                <a:latin typeface="Arial"/>
                <a:ea typeface="DejaVu Sans"/>
              </a:rPr>
              <a:t>act</a:t>
            </a:r>
            <a:r>
              <a:rPr b="0" lang="en-US" sz="1600" spc="-1" strike="noStrike">
                <a:solidFill>
                  <a:srgbClr val="ffffff"/>
                </a:solidFill>
                <a:latin typeface="Arial"/>
                <a:ea typeface="DejaVu Sans"/>
              </a:rPr>
              <a:t>ive</a:t>
            </a:r>
            <a:r>
              <a:rPr b="0" lang="en-US" sz="1600" spc="-1" strike="noStrike">
                <a:solidFill>
                  <a:srgbClr val="ffffff"/>
                </a:solidFill>
                <a:latin typeface="Arial"/>
                <a:ea typeface="DejaVu Sans"/>
              </a:rPr>
              <a:t>, </a:t>
            </a:r>
            <a:r>
              <a:rPr b="0" lang="en-US" sz="1600" spc="-1" strike="noStrike">
                <a:solidFill>
                  <a:srgbClr val="ffffff"/>
                </a:solidFill>
                <a:latin typeface="Arial"/>
                <a:ea typeface="DejaVu Sans"/>
              </a:rPr>
              <a:t>co</a:t>
            </a:r>
            <a:r>
              <a:rPr b="0" lang="en-US" sz="1600" spc="-1" strike="noStrike">
                <a:solidFill>
                  <a:srgbClr val="ffffff"/>
                </a:solidFill>
                <a:latin typeface="Arial"/>
                <a:ea typeface="DejaVu Sans"/>
              </a:rPr>
              <a:t>ol </a:t>
            </a:r>
            <a:r>
              <a:rPr b="0" lang="en-US" sz="1600" spc="-1" strike="noStrike">
                <a:solidFill>
                  <a:srgbClr val="ffffff"/>
                </a:solidFill>
                <a:latin typeface="Arial"/>
                <a:ea typeface="DejaVu Sans"/>
              </a:rPr>
              <a:t>an</a:t>
            </a:r>
            <a:r>
              <a:rPr b="0" lang="en-US" sz="1600" spc="-1" strike="noStrike">
                <a:solidFill>
                  <a:srgbClr val="ffffff"/>
                </a:solidFill>
                <a:latin typeface="Arial"/>
                <a:ea typeface="DejaVu Sans"/>
              </a:rPr>
              <a:t>d </a:t>
            </a:r>
            <a:r>
              <a:rPr b="0" lang="en-US" sz="1600" spc="-1" strike="noStrike">
                <a:solidFill>
                  <a:srgbClr val="ffffff"/>
                </a:solidFill>
                <a:latin typeface="Arial"/>
                <a:ea typeface="DejaVu Sans"/>
              </a:rPr>
              <a:t>cre</a:t>
            </a:r>
            <a:r>
              <a:rPr b="0" lang="en-US" sz="1600" spc="-1" strike="noStrike">
                <a:solidFill>
                  <a:srgbClr val="ffffff"/>
                </a:solidFill>
                <a:latin typeface="Arial"/>
                <a:ea typeface="DejaVu Sans"/>
              </a:rPr>
              <a:t>ati</a:t>
            </a:r>
            <a:r>
              <a:rPr b="0" lang="en-US" sz="1600" spc="-1" strike="noStrike">
                <a:solidFill>
                  <a:srgbClr val="ffffff"/>
                </a:solidFill>
                <a:latin typeface="Arial"/>
                <a:ea typeface="DejaVu Sans"/>
              </a:rPr>
              <a:t>ve</a:t>
            </a:r>
            <a:r>
              <a:rPr b="0" lang="en-US" sz="1600" spc="-1" strike="noStrike">
                <a:solidFill>
                  <a:srgbClr val="ffffff"/>
                </a:solidFill>
                <a:latin typeface="Arial"/>
                <a:ea typeface="DejaVu Sans"/>
              </a:rPr>
              <a:t>?</a:t>
            </a:r>
            <a:endParaRPr b="0" lang="en-GB" sz="1600" spc="-1" strike="noStrike">
              <a:latin typeface="Arial"/>
            </a:endParaRPr>
          </a:p>
          <a:p>
            <a:pPr>
              <a:lnSpc>
                <a:spcPct val="100000"/>
              </a:lnSpc>
              <a:spcAft>
                <a:spcPts val="1199"/>
              </a:spcAft>
            </a:pPr>
            <a:endParaRPr b="0" lang="en-GB" sz="1600" spc="-1" strike="noStrike">
              <a:latin typeface="Arial"/>
            </a:endParaRPr>
          </a:p>
        </p:txBody>
      </p:sp>
      <p:sp>
        <p:nvSpPr>
          <p:cNvPr id="222" name="CustomShape 4"/>
          <p:cNvSpPr/>
          <p:nvPr/>
        </p:nvSpPr>
        <p:spPr>
          <a:xfrm>
            <a:off x="324000" y="4878000"/>
            <a:ext cx="8495280" cy="264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You could </a:t>
            </a:r>
            <a:r>
              <a:rPr b="1" lang="de-DE" sz="2200" spc="-1" strike="noStrike">
                <a:solidFill>
                  <a:srgbClr val="000000"/>
                </a:solidFill>
                <a:latin typeface="Arial"/>
                <a:ea typeface="DejaVu Sans"/>
              </a:rPr>
              <a:t>invest your </a:t>
            </a:r>
            <a:r>
              <a:rPr b="1" lang="de-DE" sz="2200" spc="-1" strike="noStrike">
                <a:solidFill>
                  <a:srgbClr val="000000"/>
                </a:solidFill>
                <a:latin typeface="Arial"/>
                <a:ea typeface="DejaVu Sans"/>
              </a:rPr>
              <a:t>time...</a:t>
            </a:r>
            <a:endParaRPr b="0" lang="en-GB" sz="2200" spc="-1" strike="noStrike">
              <a:latin typeface="Arial"/>
            </a:endParaRPr>
          </a:p>
        </p:txBody>
      </p:sp>
      <p:sp>
        <p:nvSpPr>
          <p:cNvPr id="96" name="CustomShape 2"/>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a:t>
            </a:r>
            <a:r>
              <a:rPr b="0" lang="de-DE" sz="1000" spc="-1" strike="noStrike">
                <a:solidFill>
                  <a:srgbClr val="000000"/>
                </a:solidFill>
                <a:latin typeface="Arial"/>
                <a:ea typeface="DejaVu Sans"/>
              </a:rPr>
              <a:t>medium.com/earn, </a:t>
            </a:r>
            <a:r>
              <a:rPr b="0" lang="de-DE" sz="1000" spc="-1" strike="noStrike">
                <a:solidFill>
                  <a:srgbClr val="000000"/>
                </a:solidFill>
                <a:latin typeface="Arial"/>
                <a:ea typeface="DejaVu Sans"/>
                <a:hlinkClick r:id="rId1"/>
              </a:rPr>
              <a:t>www.redbubble.com/about/sellin</a:t>
            </a:r>
            <a:r>
              <a:rPr b="0" lang="de-DE" sz="1000" spc="-1" strike="noStrike">
                <a:solidFill>
                  <a:srgbClr val="000000"/>
                </a:solidFill>
                <a:latin typeface="Arial"/>
                <a:ea typeface="DejaVu Sans"/>
              </a:rPr>
              <a:t>g, </a:t>
            </a:r>
            <a:r>
              <a:rPr b="0" lang="de-DE" sz="1000" spc="-1" strike="noStrike">
                <a:solidFill>
                  <a:srgbClr val="000000"/>
                </a:solidFill>
                <a:latin typeface="Arial"/>
                <a:ea typeface="DejaVu Sans"/>
                <a:hlinkClick r:id="rId2"/>
              </a:rPr>
              <a:t>www.shopify.com/blog/dropshipping-niches</a:t>
            </a:r>
            <a:r>
              <a:rPr b="0" lang="de-DE" sz="1000" spc="-1" strike="noStrike">
                <a:solidFill>
                  <a:srgbClr val="000000"/>
                </a:solidFill>
                <a:latin typeface="Arial"/>
                <a:ea typeface="DejaVu Sans"/>
              </a:rPr>
              <a:t>, www.udemy.com/course</a:t>
            </a:r>
            <a:endParaRPr b="0" lang="en-GB" sz="1000" spc="-1" strike="noStrike">
              <a:latin typeface="Arial"/>
            </a:endParaRPr>
          </a:p>
        </p:txBody>
      </p:sp>
      <p:pic>
        <p:nvPicPr>
          <p:cNvPr id="97" name="" descr=""/>
          <p:cNvPicPr/>
          <p:nvPr/>
        </p:nvPicPr>
        <p:blipFill>
          <a:blip r:embed="rId3"/>
          <a:stretch/>
        </p:blipFill>
        <p:spPr>
          <a:xfrm>
            <a:off x="288000" y="1728000"/>
            <a:ext cx="2040120" cy="1223640"/>
          </a:xfrm>
          <a:prstGeom prst="rect">
            <a:avLst/>
          </a:prstGeom>
          <a:ln>
            <a:noFill/>
          </a:ln>
        </p:spPr>
      </p:pic>
      <p:pic>
        <p:nvPicPr>
          <p:cNvPr id="98" name="" descr=""/>
          <p:cNvPicPr/>
          <p:nvPr/>
        </p:nvPicPr>
        <p:blipFill>
          <a:blip r:embed="rId4"/>
          <a:stretch/>
        </p:blipFill>
        <p:spPr>
          <a:xfrm>
            <a:off x="2871720" y="936000"/>
            <a:ext cx="2168280" cy="1472760"/>
          </a:xfrm>
          <a:prstGeom prst="rect">
            <a:avLst/>
          </a:prstGeom>
          <a:ln>
            <a:noFill/>
          </a:ln>
        </p:spPr>
      </p:pic>
      <p:pic>
        <p:nvPicPr>
          <p:cNvPr id="99" name="" descr=""/>
          <p:cNvPicPr/>
          <p:nvPr/>
        </p:nvPicPr>
        <p:blipFill>
          <a:blip r:embed="rId5"/>
          <a:stretch/>
        </p:blipFill>
        <p:spPr>
          <a:xfrm>
            <a:off x="6048000" y="1080000"/>
            <a:ext cx="2664000" cy="1227240"/>
          </a:xfrm>
          <a:prstGeom prst="rect">
            <a:avLst/>
          </a:prstGeom>
          <a:ln>
            <a:noFill/>
          </a:ln>
        </p:spPr>
      </p:pic>
      <p:pic>
        <p:nvPicPr>
          <p:cNvPr id="100" name="" descr=""/>
          <p:cNvPicPr/>
          <p:nvPr/>
        </p:nvPicPr>
        <p:blipFill>
          <a:blip r:embed="rId6"/>
          <a:stretch/>
        </p:blipFill>
        <p:spPr>
          <a:xfrm>
            <a:off x="2701080" y="2808000"/>
            <a:ext cx="3671640" cy="1246680"/>
          </a:xfrm>
          <a:prstGeom prst="rect">
            <a:avLst/>
          </a:prstGeom>
          <a:ln>
            <a:noFill/>
          </a:ln>
        </p:spPr>
      </p:pic>
      <p:sp>
        <p:nvSpPr>
          <p:cNvPr id="101" name="TextShape 3"/>
          <p:cNvSpPr txBox="1"/>
          <p:nvPr/>
        </p:nvSpPr>
        <p:spPr>
          <a:xfrm>
            <a:off x="2664000" y="4029480"/>
            <a:ext cx="1332720" cy="218520"/>
          </a:xfrm>
          <a:prstGeom prst="rect">
            <a:avLst/>
          </a:prstGeom>
          <a:noFill/>
          <a:ln>
            <a:noFill/>
          </a:ln>
        </p:spPr>
        <p:txBody>
          <a:bodyPr lIns="90000" rIns="90000" tIns="45000" bIns="45000">
            <a:noAutofit/>
          </a:bodyPr>
          <a:p>
            <a:r>
              <a:rPr b="0" i="1" lang="en-GB" sz="900" spc="-1" strike="noStrike">
                <a:latin typeface="Arial"/>
              </a:rPr>
              <a:t>Or both, see next slide</a:t>
            </a:r>
            <a:endParaRPr b="0" i="1" lang="en-GB" sz="9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 or your money</a:t>
            </a:r>
            <a:endParaRPr b="0" lang="en-GB" sz="2200" spc="-1" strike="noStrike">
              <a:latin typeface="Arial"/>
            </a:endParaRPr>
          </a:p>
        </p:txBody>
      </p:sp>
      <p:sp>
        <p:nvSpPr>
          <p:cNvPr id="103" name="CustomShape 2"/>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robinhood.com, wealthfront.com, </a:t>
            </a:r>
            <a:r>
              <a:rPr b="0" lang="de-DE" sz="800" spc="-1" strike="noStrike" u="sng">
                <a:solidFill>
                  <a:srgbClr val="0000ff"/>
                </a:solidFill>
                <a:uFillTx/>
                <a:latin typeface="Arial"/>
                <a:ea typeface="DejaVu Sans"/>
                <a:hlinkClick r:id="rId1"/>
              </a:rPr>
              <a:t>https://de.scalable.capital</a:t>
            </a:r>
            <a:r>
              <a:rPr b="0" lang="de-DE" sz="800" spc="-1" strike="noStrike">
                <a:solidFill>
                  <a:srgbClr val="000000"/>
                </a:solidFill>
                <a:latin typeface="Arial"/>
                <a:ea typeface="DejaVu Sans"/>
              </a:rPr>
              <a:t>, etoro.com, ginmon.de, deutsche-bank.de</a:t>
            </a:r>
            <a:endParaRPr b="0" lang="en-GB" sz="800" spc="-1" strike="noStrike">
              <a:latin typeface="Arial"/>
            </a:endParaRPr>
          </a:p>
        </p:txBody>
      </p:sp>
      <p:pic>
        <p:nvPicPr>
          <p:cNvPr id="104" name="" descr=""/>
          <p:cNvPicPr/>
          <p:nvPr/>
        </p:nvPicPr>
        <p:blipFill>
          <a:blip r:embed="rId2"/>
          <a:stretch/>
        </p:blipFill>
        <p:spPr>
          <a:xfrm rot="21596400">
            <a:off x="374760" y="938160"/>
            <a:ext cx="2576160" cy="1022040"/>
          </a:xfrm>
          <a:prstGeom prst="rect">
            <a:avLst/>
          </a:prstGeom>
          <a:ln>
            <a:noFill/>
          </a:ln>
        </p:spPr>
      </p:pic>
      <p:pic>
        <p:nvPicPr>
          <p:cNvPr id="105" name="" descr=""/>
          <p:cNvPicPr/>
          <p:nvPr/>
        </p:nvPicPr>
        <p:blipFill>
          <a:blip r:embed="rId3"/>
          <a:stretch/>
        </p:blipFill>
        <p:spPr>
          <a:xfrm>
            <a:off x="3240000" y="864000"/>
            <a:ext cx="1946880" cy="1724760"/>
          </a:xfrm>
          <a:prstGeom prst="rect">
            <a:avLst/>
          </a:prstGeom>
          <a:ln>
            <a:noFill/>
          </a:ln>
        </p:spPr>
      </p:pic>
      <p:pic>
        <p:nvPicPr>
          <p:cNvPr id="106" name="" descr=""/>
          <p:cNvPicPr/>
          <p:nvPr/>
        </p:nvPicPr>
        <p:blipFill>
          <a:blip r:embed="rId4"/>
          <a:stretch/>
        </p:blipFill>
        <p:spPr>
          <a:xfrm>
            <a:off x="5832000" y="1061280"/>
            <a:ext cx="2948760" cy="1170360"/>
          </a:xfrm>
          <a:prstGeom prst="rect">
            <a:avLst/>
          </a:prstGeom>
          <a:ln>
            <a:noFill/>
          </a:ln>
        </p:spPr>
      </p:pic>
      <p:pic>
        <p:nvPicPr>
          <p:cNvPr id="107" name="" descr=""/>
          <p:cNvPicPr/>
          <p:nvPr/>
        </p:nvPicPr>
        <p:blipFill>
          <a:blip r:embed="rId5"/>
          <a:stretch/>
        </p:blipFill>
        <p:spPr>
          <a:xfrm>
            <a:off x="4560120" y="2553120"/>
            <a:ext cx="18360" cy="37440"/>
          </a:xfrm>
          <a:prstGeom prst="rect">
            <a:avLst/>
          </a:prstGeom>
          <a:ln>
            <a:noFill/>
          </a:ln>
        </p:spPr>
      </p:pic>
      <p:pic>
        <p:nvPicPr>
          <p:cNvPr id="108" name="" descr=""/>
          <p:cNvPicPr/>
          <p:nvPr/>
        </p:nvPicPr>
        <p:blipFill>
          <a:blip r:embed="rId6"/>
          <a:stretch/>
        </p:blipFill>
        <p:spPr>
          <a:xfrm>
            <a:off x="462960" y="2273040"/>
            <a:ext cx="2272680" cy="1924560"/>
          </a:xfrm>
          <a:prstGeom prst="rect">
            <a:avLst/>
          </a:prstGeom>
          <a:ln>
            <a:noFill/>
          </a:ln>
        </p:spPr>
      </p:pic>
      <p:pic>
        <p:nvPicPr>
          <p:cNvPr id="109" name="" descr=""/>
          <p:cNvPicPr/>
          <p:nvPr/>
        </p:nvPicPr>
        <p:blipFill>
          <a:blip r:embed="rId7"/>
          <a:stretch/>
        </p:blipFill>
        <p:spPr>
          <a:xfrm>
            <a:off x="6120000" y="2559600"/>
            <a:ext cx="2016000" cy="1184400"/>
          </a:xfrm>
          <a:prstGeom prst="rect">
            <a:avLst/>
          </a:prstGeom>
          <a:ln>
            <a:noFill/>
          </a:ln>
        </p:spPr>
      </p:pic>
      <p:pic>
        <p:nvPicPr>
          <p:cNvPr id="110" name="" descr=""/>
          <p:cNvPicPr/>
          <p:nvPr/>
        </p:nvPicPr>
        <p:blipFill>
          <a:blip r:embed="rId8"/>
          <a:stretch/>
        </p:blipFill>
        <p:spPr>
          <a:xfrm>
            <a:off x="3033000" y="2810520"/>
            <a:ext cx="2151000" cy="1149480"/>
          </a:xfrm>
          <a:prstGeom prst="rect">
            <a:avLst/>
          </a:prstGeom>
          <a:ln>
            <a:noFill/>
          </a:ln>
        </p:spPr>
      </p:pic>
      <p:sp>
        <p:nvSpPr>
          <p:cNvPr id="111" name="TextShape 3"/>
          <p:cNvSpPr txBox="1"/>
          <p:nvPr/>
        </p:nvSpPr>
        <p:spPr>
          <a:xfrm>
            <a:off x="360000" y="4536000"/>
            <a:ext cx="1817640" cy="346320"/>
          </a:xfrm>
          <a:prstGeom prst="rect">
            <a:avLst/>
          </a:prstGeom>
          <a:noFill/>
          <a:ln>
            <a:noFill/>
          </a:ln>
        </p:spPr>
        <p:txBody>
          <a:bodyPr lIns="90000" rIns="90000" tIns="45000" bIns="45000">
            <a:noAutofit/>
          </a:bodyPr>
          <a:p>
            <a:r>
              <a:rPr b="0" lang="en-GB" sz="1800" spc="-1" strike="noStrike">
                <a:latin typeface="Arial"/>
              </a:rPr>
              <a:t>No Free Lunch.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How</a:t>
            </a:r>
            <a:r>
              <a:rPr b="1" lang="de-DE" sz="2200" spc="-1" strike="noStrike">
                <a:solidFill>
                  <a:srgbClr val="000000"/>
                </a:solidFill>
                <a:latin typeface="Arial"/>
                <a:ea typeface="DejaVu Sans"/>
              </a:rPr>
              <a:t>ever, </a:t>
            </a:r>
            <a:r>
              <a:rPr b="1" lang="de-DE" sz="2200" spc="-1" strike="noStrike">
                <a:solidFill>
                  <a:srgbClr val="000000"/>
                </a:solidFill>
                <a:latin typeface="Arial"/>
                <a:ea typeface="DejaVu Sans"/>
              </a:rPr>
              <a:t>there </a:t>
            </a:r>
            <a:r>
              <a:rPr b="1" lang="de-DE" sz="2200" spc="-1" strike="noStrike">
                <a:solidFill>
                  <a:srgbClr val="000000"/>
                </a:solidFill>
                <a:latin typeface="Arial"/>
                <a:ea typeface="DejaVu Sans"/>
              </a:rPr>
              <a:t>is no </a:t>
            </a:r>
            <a:r>
              <a:rPr b="1" lang="de-DE" sz="2200" spc="-1" strike="noStrike">
                <a:solidFill>
                  <a:srgbClr val="000000"/>
                </a:solidFill>
                <a:latin typeface="Arial"/>
                <a:ea typeface="DejaVu Sans"/>
              </a:rPr>
              <a:t>free </a:t>
            </a:r>
            <a:r>
              <a:rPr b="1" lang="de-DE" sz="2200" spc="-1" strike="noStrike">
                <a:solidFill>
                  <a:srgbClr val="000000"/>
                </a:solidFill>
                <a:latin typeface="Arial"/>
                <a:ea typeface="DejaVu Sans"/>
              </a:rPr>
              <a:t>lunc</a:t>
            </a:r>
            <a:r>
              <a:rPr b="1" lang="de-DE" sz="2200" spc="-1" strike="noStrike">
                <a:solidFill>
                  <a:srgbClr val="000000"/>
                </a:solidFill>
                <a:latin typeface="Arial"/>
                <a:ea typeface="DejaVu Sans"/>
              </a:rPr>
              <a:t>h</a:t>
            </a:r>
            <a:endParaRPr b="0" lang="en-GB" sz="2200" spc="-1" strike="noStrike">
              <a:latin typeface="Arial"/>
            </a:endParaRPr>
          </a:p>
        </p:txBody>
      </p:sp>
      <p:sp>
        <p:nvSpPr>
          <p:cNvPr id="113" name="CustomShape 2"/>
          <p:cNvSpPr/>
          <p:nvPr/>
        </p:nvSpPr>
        <p:spPr>
          <a:xfrm>
            <a:off x="324000" y="47034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a:t>
            </a:r>
            <a:r>
              <a:rPr b="0" lang="en-US" sz="1000" spc="-1" strike="noStrike">
                <a:solidFill>
                  <a:srgbClr val="000000"/>
                </a:solidFill>
                <a:latin typeface="Arial"/>
                <a:ea typeface="DejaVu Sans"/>
              </a:rPr>
              <a:t>content</a:t>
            </a:r>
            <a:r>
              <a:rPr b="0" lang="de-DE" sz="1000" spc="-1" strike="noStrike">
                <a:solidFill>
                  <a:srgbClr val="000000"/>
                </a:solidFill>
                <a:latin typeface="Arial"/>
                <a:ea typeface="DejaVu Sans"/>
              </a:rPr>
              <a:t>: </a:t>
            </a:r>
            <a:r>
              <a:rPr b="0" lang="de-DE" sz="1000" spc="-1" strike="noStrike">
                <a:solidFill>
                  <a:srgbClr val="000000"/>
                </a:solidFill>
                <a:latin typeface="Arial"/>
                <a:ea typeface="DejaVu Sans"/>
                <a:hlinkClick r:id="rId1"/>
              </a:rPr>
              <a:t>https://www.cnbc.com/2020/08/13/how-robinhood-makes-money-on-customer-trades-despite-making-it-free.html</a:t>
            </a:r>
            <a:br/>
            <a:r>
              <a:rPr b="0" lang="de-DE" sz="1000" spc="-1" strike="noStrike">
                <a:solidFill>
                  <a:srgbClr val="000000"/>
                </a:solidFill>
                <a:latin typeface="Arial"/>
                <a:ea typeface="DejaVu Sans"/>
              </a:rPr>
              <a:t>https://blog.</a:t>
            </a:r>
            <a:r>
              <a:rPr b="0" lang="de-DE" sz="1000" spc="-1" strike="noStrike">
                <a:solidFill>
                  <a:srgbClr val="000000"/>
                </a:solidFill>
                <a:latin typeface="Arial"/>
                <a:ea typeface="DejaVu Sans"/>
              </a:rPr>
              <a:t>medium.co</a:t>
            </a:r>
            <a:r>
              <a:rPr b="0" lang="de-DE" sz="1000" spc="-1" strike="noStrike">
                <a:solidFill>
                  <a:srgbClr val="000000"/>
                </a:solidFill>
                <a:latin typeface="Arial"/>
                <a:ea typeface="DejaVu Sans"/>
              </a:rPr>
              <a:t>m/october-</a:t>
            </a:r>
            <a:r>
              <a:rPr b="0" lang="de-DE" sz="1000" spc="-1" strike="noStrike">
                <a:solidFill>
                  <a:srgbClr val="000000"/>
                </a:solidFill>
                <a:latin typeface="Arial"/>
                <a:ea typeface="DejaVu Sans"/>
              </a:rPr>
              <a:t>update-</a:t>
            </a:r>
            <a:r>
              <a:rPr b="0" lang="de-DE" sz="1000" spc="-1" strike="noStrike">
                <a:solidFill>
                  <a:srgbClr val="000000"/>
                </a:solidFill>
                <a:latin typeface="Arial"/>
                <a:ea typeface="DejaVu Sans"/>
              </a:rPr>
              <a:t>from-the-</a:t>
            </a:r>
            <a:r>
              <a:rPr b="0" lang="de-DE" sz="1000" spc="-1" strike="noStrike">
                <a:solidFill>
                  <a:srgbClr val="000000"/>
                </a:solidFill>
                <a:latin typeface="Arial"/>
                <a:ea typeface="DejaVu Sans"/>
              </a:rPr>
              <a:t>partner-</a:t>
            </a:r>
            <a:r>
              <a:rPr b="0" lang="de-DE" sz="1000" spc="-1" strike="noStrike">
                <a:solidFill>
                  <a:srgbClr val="000000"/>
                </a:solidFill>
                <a:latin typeface="Arial"/>
                <a:ea typeface="DejaVu Sans"/>
              </a:rPr>
              <a:t>program-</a:t>
            </a:r>
            <a:r>
              <a:rPr b="0" lang="de-DE" sz="1000" spc="-1" strike="noStrike">
                <a:solidFill>
                  <a:srgbClr val="000000"/>
                </a:solidFill>
                <a:latin typeface="Arial"/>
                <a:ea typeface="DejaVu Sans"/>
              </a:rPr>
              <a:t>f6cf8216a6</a:t>
            </a:r>
            <a:r>
              <a:rPr b="0" lang="de-DE" sz="1000" spc="-1" strike="noStrike">
                <a:solidFill>
                  <a:srgbClr val="000000"/>
                </a:solidFill>
                <a:latin typeface="Arial"/>
                <a:ea typeface="DejaVu Sans"/>
              </a:rPr>
              <a:t>d8</a:t>
            </a:r>
            <a:endParaRPr b="0" lang="en-GB" sz="1000" spc="-1" strike="noStrike">
              <a:latin typeface="Arial"/>
            </a:endParaRPr>
          </a:p>
        </p:txBody>
      </p:sp>
      <p:pic>
        <p:nvPicPr>
          <p:cNvPr id="114" name="" descr=""/>
          <p:cNvPicPr/>
          <p:nvPr/>
        </p:nvPicPr>
        <p:blipFill>
          <a:blip r:embed="rId2"/>
          <a:stretch/>
        </p:blipFill>
        <p:spPr>
          <a:xfrm>
            <a:off x="4848120" y="2553120"/>
            <a:ext cx="18360" cy="37440"/>
          </a:xfrm>
          <a:prstGeom prst="rect">
            <a:avLst/>
          </a:prstGeom>
          <a:ln>
            <a:noFill/>
          </a:ln>
        </p:spPr>
      </p:pic>
      <p:pic>
        <p:nvPicPr>
          <p:cNvPr id="115" name="" descr=""/>
          <p:cNvPicPr/>
          <p:nvPr/>
        </p:nvPicPr>
        <p:blipFill>
          <a:blip r:embed="rId3"/>
          <a:stretch/>
        </p:blipFill>
        <p:spPr>
          <a:xfrm>
            <a:off x="720000" y="864000"/>
            <a:ext cx="2376000" cy="1635480"/>
          </a:xfrm>
          <a:prstGeom prst="rect">
            <a:avLst/>
          </a:prstGeom>
          <a:ln>
            <a:noFill/>
          </a:ln>
        </p:spPr>
      </p:pic>
      <p:pic>
        <p:nvPicPr>
          <p:cNvPr id="116" name="" descr=""/>
          <p:cNvPicPr/>
          <p:nvPr/>
        </p:nvPicPr>
        <p:blipFill>
          <a:blip r:embed="rId4"/>
          <a:stretch/>
        </p:blipFill>
        <p:spPr>
          <a:xfrm>
            <a:off x="5256000" y="1008000"/>
            <a:ext cx="2550240" cy="1406520"/>
          </a:xfrm>
          <a:prstGeom prst="rect">
            <a:avLst/>
          </a:prstGeom>
          <a:ln>
            <a:noFill/>
          </a:ln>
        </p:spPr>
      </p:pic>
      <p:sp>
        <p:nvSpPr>
          <p:cNvPr id="117" name="TextShape 3"/>
          <p:cNvSpPr txBox="1"/>
          <p:nvPr/>
        </p:nvSpPr>
        <p:spPr>
          <a:xfrm>
            <a:off x="720000" y="2592000"/>
            <a:ext cx="3012480" cy="602280"/>
          </a:xfrm>
          <a:prstGeom prst="rect">
            <a:avLst/>
          </a:prstGeom>
          <a:noFill/>
          <a:ln>
            <a:noFill/>
          </a:ln>
        </p:spPr>
        <p:txBody>
          <a:bodyPr lIns="90000" rIns="90000" tIns="45000" bIns="45000">
            <a:noAutofit/>
          </a:bodyPr>
          <a:p>
            <a:r>
              <a:rPr b="0" lang="en-GB" sz="1800" spc="-1" strike="noStrike">
                <a:latin typeface="Arial"/>
              </a:rPr>
              <a:t>‘</a:t>
            </a:r>
            <a:r>
              <a:rPr b="0" lang="en-GB" sz="1800" spc="-1" strike="noStrike">
                <a:latin typeface="Arial"/>
              </a:rPr>
              <a:t>N</a:t>
            </a:r>
            <a:r>
              <a:rPr b="0" lang="en-GB" sz="1800" spc="-1" strike="noStrike">
                <a:latin typeface="Arial"/>
              </a:rPr>
              <a:t>o</a:t>
            </a:r>
            <a:r>
              <a:rPr b="0" lang="en-GB" sz="1800" spc="-1" strike="noStrike">
                <a:latin typeface="Arial"/>
              </a:rPr>
              <a:t> </a:t>
            </a:r>
            <a:r>
              <a:rPr b="0" lang="en-GB" sz="1800" spc="-1" strike="noStrike">
                <a:latin typeface="Arial"/>
              </a:rPr>
              <a:t>d</a:t>
            </a:r>
            <a:r>
              <a:rPr b="0" lang="en-GB" sz="1800" spc="-1" strike="noStrike">
                <a:latin typeface="Arial"/>
              </a:rPr>
              <a:t>i</a:t>
            </a:r>
            <a:r>
              <a:rPr b="0" lang="en-GB" sz="1800" spc="-1" strike="noStrike">
                <a:latin typeface="Arial"/>
              </a:rPr>
              <a:t>r</a:t>
            </a:r>
            <a:r>
              <a:rPr b="0" lang="en-GB" sz="1800" spc="-1" strike="noStrike">
                <a:latin typeface="Arial"/>
              </a:rPr>
              <a:t>e</a:t>
            </a:r>
            <a:r>
              <a:rPr b="0" lang="en-GB" sz="1800" spc="-1" strike="noStrike">
                <a:latin typeface="Arial"/>
              </a:rPr>
              <a:t>c</a:t>
            </a:r>
            <a:r>
              <a:rPr b="0" lang="en-GB" sz="1800" spc="-1" strike="noStrike">
                <a:latin typeface="Arial"/>
              </a:rPr>
              <a:t>t</a:t>
            </a:r>
            <a:r>
              <a:rPr b="0" lang="en-GB" sz="1800" spc="-1" strike="noStrike">
                <a:latin typeface="Arial"/>
              </a:rPr>
              <a:t> </a:t>
            </a:r>
            <a:r>
              <a:rPr b="0" lang="en-GB" sz="1800" spc="-1" strike="noStrike">
                <a:latin typeface="Arial"/>
              </a:rPr>
              <a:t>c</a:t>
            </a:r>
            <a:r>
              <a:rPr b="0" lang="en-GB" sz="1800" spc="-1" strike="noStrike">
                <a:latin typeface="Arial"/>
              </a:rPr>
              <a:t>o</a:t>
            </a:r>
            <a:r>
              <a:rPr b="0" lang="en-GB" sz="1800" spc="-1" strike="noStrike">
                <a:latin typeface="Arial"/>
              </a:rPr>
              <a:t>m</a:t>
            </a:r>
            <a:r>
              <a:rPr b="0" lang="en-GB" sz="1800" spc="-1" strike="noStrike">
                <a:latin typeface="Arial"/>
              </a:rPr>
              <a:t>m</a:t>
            </a:r>
            <a:r>
              <a:rPr b="0" lang="en-GB" sz="1800" spc="-1" strike="noStrike">
                <a:latin typeface="Arial"/>
              </a:rPr>
              <a:t>i</a:t>
            </a:r>
            <a:r>
              <a:rPr b="0" lang="en-GB" sz="1800" spc="-1" strike="noStrike">
                <a:latin typeface="Arial"/>
              </a:rPr>
              <a:t>s</a:t>
            </a:r>
            <a:r>
              <a:rPr b="0" lang="en-GB" sz="1800" spc="-1" strike="noStrike">
                <a:latin typeface="Arial"/>
              </a:rPr>
              <a:t>s</a:t>
            </a:r>
            <a:r>
              <a:rPr b="0" lang="en-GB" sz="1800" spc="-1" strike="noStrike">
                <a:latin typeface="Arial"/>
              </a:rPr>
              <a:t>i</a:t>
            </a:r>
            <a:r>
              <a:rPr b="0" lang="en-GB" sz="1800" spc="-1" strike="noStrike">
                <a:latin typeface="Arial"/>
              </a:rPr>
              <a:t>o</a:t>
            </a:r>
            <a:r>
              <a:rPr b="0" lang="en-GB" sz="1800" spc="-1" strike="noStrike">
                <a:latin typeface="Arial"/>
              </a:rPr>
              <a:t>n</a:t>
            </a:r>
            <a:r>
              <a:rPr b="0" lang="en-GB" sz="1800" spc="-1" strike="noStrike">
                <a:latin typeface="Arial"/>
              </a:rPr>
              <a:t>’</a:t>
            </a:r>
            <a:r>
              <a:rPr b="0" lang="en-GB" sz="1800" spc="-1" strike="noStrike">
                <a:latin typeface="Arial"/>
              </a:rPr>
              <a:t> </a:t>
            </a:r>
            <a:r>
              <a:rPr b="0" lang="en-GB" sz="1800" spc="-1" strike="noStrike">
                <a:latin typeface="Arial"/>
              </a:rPr>
              <a:t>d</a:t>
            </a:r>
            <a:r>
              <a:rPr b="0" lang="en-GB" sz="1800" spc="-1" strike="noStrike">
                <a:latin typeface="Arial"/>
              </a:rPr>
              <a:t>o</a:t>
            </a:r>
            <a:r>
              <a:rPr b="0" lang="en-GB" sz="1800" spc="-1" strike="noStrike">
                <a:latin typeface="Arial"/>
              </a:rPr>
              <a:t>e</a:t>
            </a:r>
            <a:r>
              <a:rPr b="0" lang="en-GB" sz="1800" spc="-1" strike="noStrike">
                <a:latin typeface="Arial"/>
              </a:rPr>
              <a:t>s</a:t>
            </a:r>
            <a:br/>
            <a:r>
              <a:rPr b="0" lang="en-GB" sz="1800" spc="-1" strike="noStrike">
                <a:latin typeface="Arial"/>
              </a:rPr>
              <a:t>n</a:t>
            </a:r>
            <a:r>
              <a:rPr b="0" lang="en-GB" sz="1800" spc="-1" strike="noStrike">
                <a:latin typeface="Arial"/>
              </a:rPr>
              <a:t>o</a:t>
            </a:r>
            <a:r>
              <a:rPr b="0" lang="en-GB" sz="1800" spc="-1" strike="noStrike">
                <a:latin typeface="Arial"/>
              </a:rPr>
              <a:t>t</a:t>
            </a:r>
            <a:r>
              <a:rPr b="0" lang="en-GB" sz="1800" spc="-1" strike="noStrike">
                <a:latin typeface="Arial"/>
              </a:rPr>
              <a:t> </a:t>
            </a:r>
            <a:r>
              <a:rPr b="0" lang="en-GB" sz="1800" spc="-1" strike="noStrike">
                <a:latin typeface="Arial"/>
              </a:rPr>
              <a:t>m</a:t>
            </a:r>
            <a:r>
              <a:rPr b="0" lang="en-GB" sz="1800" spc="-1" strike="noStrike">
                <a:latin typeface="Arial"/>
              </a:rPr>
              <a:t>e</a:t>
            </a:r>
            <a:r>
              <a:rPr b="0" lang="en-GB" sz="1800" spc="-1" strike="noStrike">
                <a:latin typeface="Arial"/>
              </a:rPr>
              <a:t>a</a:t>
            </a:r>
            <a:r>
              <a:rPr b="0" lang="en-GB" sz="1800" spc="-1" strike="noStrike">
                <a:latin typeface="Arial"/>
              </a:rPr>
              <a:t>n</a:t>
            </a:r>
            <a:r>
              <a:rPr b="0" lang="en-GB" sz="1800" spc="-1" strike="noStrike">
                <a:latin typeface="Arial"/>
              </a:rPr>
              <a:t> </a:t>
            </a:r>
            <a:r>
              <a:rPr b="0" lang="en-GB" sz="1800" spc="-1" strike="noStrike">
                <a:latin typeface="Arial"/>
              </a:rPr>
              <a:t>‘</a:t>
            </a:r>
            <a:r>
              <a:rPr b="0" lang="en-GB" sz="1800" spc="-1" strike="noStrike">
                <a:latin typeface="Arial"/>
              </a:rPr>
              <a:t>f</a:t>
            </a:r>
            <a:r>
              <a:rPr b="0" lang="en-GB" sz="1800" spc="-1" strike="noStrike">
                <a:latin typeface="Arial"/>
              </a:rPr>
              <a:t>r</a:t>
            </a:r>
            <a:r>
              <a:rPr b="0" lang="en-GB" sz="1800" spc="-1" strike="noStrike">
                <a:latin typeface="Arial"/>
              </a:rPr>
              <a:t>e</a:t>
            </a:r>
            <a:r>
              <a:rPr b="0" lang="en-GB" sz="1800" spc="-1" strike="noStrike">
                <a:latin typeface="Arial"/>
              </a:rPr>
              <a:t>e</a:t>
            </a:r>
            <a:r>
              <a:rPr b="0" lang="en-GB" sz="1800" spc="-1" strike="noStrike">
                <a:latin typeface="Arial"/>
              </a:rPr>
              <a:t>’</a:t>
            </a:r>
            <a:r>
              <a:rPr b="0" lang="en-GB" sz="1800" spc="-1" strike="noStrike">
                <a:latin typeface="Arial"/>
              </a:rPr>
              <a:t>.</a:t>
            </a:r>
            <a:endParaRPr b="0" lang="en-GB" sz="1800" spc="-1" strike="noStrike">
              <a:latin typeface="Arial"/>
            </a:endParaRPr>
          </a:p>
        </p:txBody>
      </p:sp>
      <p:sp>
        <p:nvSpPr>
          <p:cNvPr id="118" name="TextShape 4"/>
          <p:cNvSpPr txBox="1"/>
          <p:nvPr/>
        </p:nvSpPr>
        <p:spPr>
          <a:xfrm>
            <a:off x="5256000" y="2565720"/>
            <a:ext cx="2486520" cy="602280"/>
          </a:xfrm>
          <a:prstGeom prst="rect">
            <a:avLst/>
          </a:prstGeom>
          <a:noFill/>
          <a:ln>
            <a:noFill/>
          </a:ln>
        </p:spPr>
        <p:txBody>
          <a:bodyPr lIns="90000" rIns="90000" tIns="45000" bIns="45000">
            <a:noAutofit/>
          </a:bodyPr>
          <a:p>
            <a:r>
              <a:rPr b="0" lang="en-GB" sz="1800" spc="-1" strike="noStrike">
                <a:latin typeface="Arial"/>
              </a:rPr>
              <a:t>‘</a:t>
            </a:r>
            <a:r>
              <a:rPr b="0" lang="en-GB" sz="1800" spc="-1" strike="noStrike">
                <a:latin typeface="Arial"/>
              </a:rPr>
              <a:t>earning money’ does</a:t>
            </a:r>
            <a:br/>
            <a:r>
              <a:rPr b="0" lang="en-GB" sz="1800" spc="-1" strike="noStrike">
                <a:latin typeface="Arial"/>
              </a:rPr>
              <a:t>not mean ‘living wage’.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30840" y="23976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New tech, old biases</a:t>
            </a:r>
            <a:endParaRPr b="0" lang="en-GB" sz="2200" spc="-1" strike="noStrike">
              <a:latin typeface="Arial"/>
            </a:endParaRPr>
          </a:p>
        </p:txBody>
      </p:sp>
      <p:pic>
        <p:nvPicPr>
          <p:cNvPr id="120" name="" descr=""/>
          <p:cNvPicPr/>
          <p:nvPr/>
        </p:nvPicPr>
        <p:blipFill>
          <a:blip r:embed="rId1"/>
          <a:stretch/>
        </p:blipFill>
        <p:spPr>
          <a:xfrm rot="21579600">
            <a:off x="655200" y="721440"/>
            <a:ext cx="1641600" cy="2441520"/>
          </a:xfrm>
          <a:prstGeom prst="rect">
            <a:avLst/>
          </a:prstGeom>
          <a:ln>
            <a:noFill/>
          </a:ln>
        </p:spPr>
      </p:pic>
      <p:sp>
        <p:nvSpPr>
          <p:cNvPr id="121" name="TextShape 2"/>
          <p:cNvSpPr txBox="1"/>
          <p:nvPr/>
        </p:nvSpPr>
        <p:spPr>
          <a:xfrm>
            <a:off x="257040" y="4680000"/>
            <a:ext cx="7518960" cy="374400"/>
          </a:xfrm>
          <a:prstGeom prst="rect">
            <a:avLst/>
          </a:prstGeom>
          <a:noFill/>
          <a:ln>
            <a:noFill/>
          </a:ln>
        </p:spPr>
        <p:txBody>
          <a:bodyPr lIns="90000" rIns="90000" tIns="45000" bIns="45000">
            <a:noAutofit/>
          </a:bodyPr>
          <a:p>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https://xkcd.com/1827/ </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0840" y="231840"/>
            <a:ext cx="8488440" cy="306720"/>
          </a:xfrm>
          <a:prstGeom prst="rect">
            <a:avLst/>
          </a:prstGeom>
          <a:noFill/>
          <a:ln>
            <a:noFill/>
          </a:ln>
        </p:spPr>
        <p:style>
          <a:lnRef idx="0"/>
          <a:fillRef idx="0"/>
          <a:effectRef idx="0"/>
          <a:fontRef idx="minor"/>
        </p:style>
      </p:sp>
      <p:pic>
        <p:nvPicPr>
          <p:cNvPr id="123" name="Inhaltsplatzhalter 6_4" descr=""/>
          <p:cNvPicPr/>
          <p:nvPr/>
        </p:nvPicPr>
        <p:blipFill>
          <a:blip r:embed="rId1"/>
          <a:stretch/>
        </p:blipFill>
        <p:spPr>
          <a:xfrm>
            <a:off x="1270440" y="1600200"/>
            <a:ext cx="6605640" cy="1905120"/>
          </a:xfrm>
          <a:prstGeom prst="rect">
            <a:avLst/>
          </a:prstGeom>
          <a:ln>
            <a:noFill/>
          </a:ln>
        </p:spPr>
      </p:pic>
      <p:sp>
        <p:nvSpPr>
          <p:cNvPr id="124" name="CustomShape 2"/>
          <p:cNvSpPr/>
          <p:nvPr/>
        </p:nvSpPr>
        <p:spPr>
          <a:xfrm>
            <a:off x="1990080" y="2302200"/>
            <a:ext cx="517176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Initial Clustering</a:t>
            </a:r>
            <a:endParaRPr b="0" lang="en-GB" sz="3200" spc="-1" strike="noStrike">
              <a:latin typeface="Arial"/>
            </a:endParaRPr>
          </a:p>
        </p:txBody>
      </p:sp>
      <p:sp>
        <p:nvSpPr>
          <p:cNvPr id="125" name="CustomShape 3"/>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0840" y="231840"/>
            <a:ext cx="8488440" cy="30672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Initial clustering of Fintech Services</a:t>
            </a:r>
            <a:endParaRPr b="0" lang="en-GB" sz="2200" spc="-1" strike="noStrike">
              <a:latin typeface="Arial"/>
            </a:endParaRPr>
          </a:p>
        </p:txBody>
      </p:sp>
      <p:sp>
        <p:nvSpPr>
          <p:cNvPr id="127" name="CustomShape 2"/>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General internet search</a:t>
            </a:r>
            <a:endParaRPr b="0" lang="en-GB" sz="800" spc="-1" strike="noStrike">
              <a:latin typeface="Arial"/>
            </a:endParaRPr>
          </a:p>
        </p:txBody>
      </p:sp>
      <p:sp>
        <p:nvSpPr>
          <p:cNvPr id="128" name="CustomShape 3"/>
          <p:cNvSpPr/>
          <p:nvPr/>
        </p:nvSpPr>
        <p:spPr>
          <a:xfrm>
            <a:off x="144000" y="1152000"/>
            <a:ext cx="2735640" cy="2061360"/>
          </a:xfrm>
          <a:prstGeom prst="ellipse">
            <a:avLst/>
          </a:prstGeom>
          <a:solidFill>
            <a:srgbClr val="729fcf"/>
          </a:solidFill>
          <a:ln>
            <a:solidFill>
              <a:srgbClr val="3465a4"/>
            </a:solidFill>
          </a:ln>
        </p:spPr>
        <p:style>
          <a:lnRef idx="0"/>
          <a:fillRef idx="0"/>
          <a:effectRef idx="0"/>
          <a:fontRef idx="minor"/>
        </p:style>
      </p:sp>
      <p:sp>
        <p:nvSpPr>
          <p:cNvPr id="129" name="CustomShape 4"/>
          <p:cNvSpPr/>
          <p:nvPr/>
        </p:nvSpPr>
        <p:spPr>
          <a:xfrm>
            <a:off x="5688000" y="1296000"/>
            <a:ext cx="2879640" cy="1943640"/>
          </a:xfrm>
          <a:prstGeom prst="ellipse">
            <a:avLst/>
          </a:prstGeom>
          <a:solidFill>
            <a:srgbClr val="729fcf"/>
          </a:solidFill>
          <a:ln>
            <a:solidFill>
              <a:srgbClr val="3465a4"/>
            </a:solidFill>
          </a:ln>
        </p:spPr>
        <p:style>
          <a:lnRef idx="0"/>
          <a:fillRef idx="0"/>
          <a:effectRef idx="0"/>
          <a:fontRef idx="minor"/>
        </p:style>
      </p:sp>
      <p:sp>
        <p:nvSpPr>
          <p:cNvPr id="130" name="CustomShape 5"/>
          <p:cNvSpPr/>
          <p:nvPr/>
        </p:nvSpPr>
        <p:spPr>
          <a:xfrm>
            <a:off x="2880000" y="1224000"/>
            <a:ext cx="2663640" cy="1997640"/>
          </a:xfrm>
          <a:prstGeom prst="ellipse">
            <a:avLst/>
          </a:prstGeom>
          <a:solidFill>
            <a:srgbClr val="729fcf"/>
          </a:solidFill>
          <a:ln>
            <a:solidFill>
              <a:srgbClr val="3465a4"/>
            </a:solidFill>
          </a:ln>
        </p:spPr>
        <p:style>
          <a:lnRef idx="0"/>
          <a:fillRef idx="0"/>
          <a:effectRef idx="0"/>
          <a:fontRef idx="minor"/>
        </p:style>
      </p:sp>
      <p:sp>
        <p:nvSpPr>
          <p:cNvPr id="131" name="CustomShape 6"/>
          <p:cNvSpPr/>
          <p:nvPr/>
        </p:nvSpPr>
        <p:spPr>
          <a:xfrm>
            <a:off x="792000" y="3456000"/>
            <a:ext cx="151092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latin typeface="Arial"/>
              </a:rPr>
              <a:t>Portfolio</a:t>
            </a:r>
            <a:br/>
            <a:r>
              <a:rPr b="0" lang="en-GB" sz="1800" spc="-1" strike="noStrike">
                <a:latin typeface="Arial"/>
              </a:rPr>
              <a:t>Management</a:t>
            </a:r>
            <a:endParaRPr b="0" lang="en-GB" sz="1800" spc="-1" strike="noStrike">
              <a:latin typeface="Arial"/>
            </a:endParaRPr>
          </a:p>
        </p:txBody>
      </p:sp>
      <p:sp>
        <p:nvSpPr>
          <p:cNvPr id="132" name="CustomShape 7"/>
          <p:cNvSpPr/>
          <p:nvPr/>
        </p:nvSpPr>
        <p:spPr>
          <a:xfrm>
            <a:off x="3168000" y="3429720"/>
            <a:ext cx="166464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latin typeface="Arial"/>
              </a:rPr>
              <a:t>Market Access</a:t>
            </a:r>
            <a:endParaRPr b="0" lang="en-GB" sz="1800" spc="-1" strike="noStrike">
              <a:latin typeface="Arial"/>
            </a:endParaRPr>
          </a:p>
          <a:p>
            <a:pPr>
              <a:lnSpc>
                <a:spcPct val="100000"/>
              </a:lnSpc>
            </a:pPr>
            <a:r>
              <a:rPr b="0" lang="en-GB" sz="1800" spc="-1" strike="noStrike">
                <a:latin typeface="Arial"/>
              </a:rPr>
              <a:t>e.g. Brokers</a:t>
            </a:r>
            <a:endParaRPr b="0" lang="en-GB" sz="1800" spc="-1" strike="noStrike">
              <a:latin typeface="Arial"/>
            </a:endParaRPr>
          </a:p>
        </p:txBody>
      </p:sp>
      <p:sp>
        <p:nvSpPr>
          <p:cNvPr id="133" name="CustomShape 8"/>
          <p:cNvSpPr/>
          <p:nvPr/>
        </p:nvSpPr>
        <p:spPr>
          <a:xfrm>
            <a:off x="2520000" y="1944000"/>
            <a:ext cx="647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Scalable</a:t>
            </a:r>
            <a:br/>
            <a:r>
              <a:rPr b="0" lang="en-GB" sz="1000" spc="-1" strike="noStrike">
                <a:latin typeface="Arial"/>
                <a:ea typeface="DejaVu Sans"/>
              </a:rPr>
              <a:t>Capital</a:t>
            </a:r>
            <a:endParaRPr b="0" lang="en-GB" sz="1000" spc="-1" strike="noStrike">
              <a:latin typeface="Arial"/>
            </a:endParaRPr>
          </a:p>
        </p:txBody>
      </p:sp>
      <p:sp>
        <p:nvSpPr>
          <p:cNvPr id="134" name="CustomShape 9"/>
          <p:cNvSpPr/>
          <p:nvPr/>
        </p:nvSpPr>
        <p:spPr>
          <a:xfrm>
            <a:off x="2376000" y="2376000"/>
            <a:ext cx="791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WealthFront</a:t>
            </a:r>
            <a:endParaRPr b="0" lang="en-GB" sz="1000" spc="-1" strike="noStrike">
              <a:latin typeface="Arial"/>
            </a:endParaRPr>
          </a:p>
        </p:txBody>
      </p:sp>
      <p:sp>
        <p:nvSpPr>
          <p:cNvPr id="135" name="CustomShape 10"/>
          <p:cNvSpPr/>
          <p:nvPr/>
        </p:nvSpPr>
        <p:spPr>
          <a:xfrm>
            <a:off x="792000" y="1440000"/>
            <a:ext cx="791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StashAways</a:t>
            </a:r>
            <a:endParaRPr b="0" lang="en-GB" sz="1000" spc="-1" strike="noStrike">
              <a:latin typeface="Arial"/>
            </a:endParaRPr>
          </a:p>
        </p:txBody>
      </p:sp>
      <p:sp>
        <p:nvSpPr>
          <p:cNvPr id="136" name="CustomShape 11"/>
          <p:cNvSpPr/>
          <p:nvPr/>
        </p:nvSpPr>
        <p:spPr>
          <a:xfrm>
            <a:off x="6264000" y="3429720"/>
            <a:ext cx="225900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latin typeface="Arial"/>
              </a:rPr>
              <a:t>Non-stock exchange</a:t>
            </a:r>
            <a:br/>
            <a:r>
              <a:rPr b="0" lang="en-GB" sz="1800" spc="-1" strike="noStrike">
                <a:latin typeface="Arial"/>
              </a:rPr>
              <a:t>Passive Income</a:t>
            </a:r>
            <a:endParaRPr b="0" lang="en-GB" sz="1800" spc="-1" strike="noStrike">
              <a:latin typeface="Arial"/>
            </a:endParaRPr>
          </a:p>
        </p:txBody>
      </p:sp>
      <p:sp>
        <p:nvSpPr>
          <p:cNvPr id="137" name="CustomShape 12"/>
          <p:cNvSpPr/>
          <p:nvPr/>
        </p:nvSpPr>
        <p:spPr>
          <a:xfrm>
            <a:off x="4536000" y="1800000"/>
            <a:ext cx="647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Kraken*</a:t>
            </a:r>
            <a:endParaRPr b="0" lang="en-GB" sz="1000" spc="-1" strike="noStrike">
              <a:latin typeface="Arial"/>
            </a:endParaRPr>
          </a:p>
        </p:txBody>
      </p:sp>
      <p:sp>
        <p:nvSpPr>
          <p:cNvPr id="138" name="CustomShape 13"/>
          <p:cNvSpPr/>
          <p:nvPr/>
        </p:nvSpPr>
        <p:spPr>
          <a:xfrm>
            <a:off x="3744000" y="1368000"/>
            <a:ext cx="647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Robinhood</a:t>
            </a:r>
            <a:endParaRPr b="0" lang="en-GB" sz="1000" spc="-1" strike="noStrike">
              <a:latin typeface="Arial"/>
            </a:endParaRPr>
          </a:p>
        </p:txBody>
      </p:sp>
      <p:sp>
        <p:nvSpPr>
          <p:cNvPr id="139" name="CustomShape 14"/>
          <p:cNvSpPr/>
          <p:nvPr/>
        </p:nvSpPr>
        <p:spPr>
          <a:xfrm>
            <a:off x="3960000" y="2232000"/>
            <a:ext cx="647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Trade </a:t>
            </a:r>
            <a:br/>
            <a:r>
              <a:rPr b="0" lang="en-GB" sz="1000" spc="-1" strike="noStrike">
                <a:latin typeface="Arial"/>
                <a:ea typeface="DejaVu Sans"/>
              </a:rPr>
              <a:t>Republic</a:t>
            </a:r>
            <a:endParaRPr b="0" lang="en-GB" sz="1000" spc="-1" strike="noStrike">
              <a:latin typeface="Arial"/>
            </a:endParaRPr>
          </a:p>
        </p:txBody>
      </p:sp>
      <p:sp>
        <p:nvSpPr>
          <p:cNvPr id="140" name="CustomShape 15"/>
          <p:cNvSpPr/>
          <p:nvPr/>
        </p:nvSpPr>
        <p:spPr>
          <a:xfrm>
            <a:off x="7272000" y="2664000"/>
            <a:ext cx="647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Doorvest</a:t>
            </a:r>
            <a:endParaRPr b="0" lang="en-GB" sz="1000" spc="-1" strike="noStrike">
              <a:latin typeface="Arial"/>
            </a:endParaRPr>
          </a:p>
        </p:txBody>
      </p:sp>
      <p:sp>
        <p:nvSpPr>
          <p:cNvPr id="141" name="CustomShape 16"/>
          <p:cNvSpPr/>
          <p:nvPr/>
        </p:nvSpPr>
        <p:spPr>
          <a:xfrm>
            <a:off x="6696000" y="1440000"/>
            <a:ext cx="719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Automated</a:t>
            </a:r>
            <a:br/>
            <a:r>
              <a:rPr b="0" lang="en-GB" sz="1000" spc="-1" strike="noStrike">
                <a:latin typeface="Arial"/>
                <a:ea typeface="DejaVu Sans"/>
              </a:rPr>
              <a:t>AirBnb**</a:t>
            </a:r>
            <a:endParaRPr b="0" lang="en-GB" sz="1000" spc="-1" strike="noStrike">
              <a:latin typeface="Arial"/>
            </a:endParaRPr>
          </a:p>
        </p:txBody>
      </p:sp>
      <p:sp>
        <p:nvSpPr>
          <p:cNvPr id="142" name="CustomShape 17"/>
          <p:cNvSpPr/>
          <p:nvPr/>
        </p:nvSpPr>
        <p:spPr>
          <a:xfrm>
            <a:off x="7488000" y="1765080"/>
            <a:ext cx="719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Redbubble</a:t>
            </a:r>
            <a:endParaRPr b="0" lang="en-GB" sz="1000" spc="-1" strike="noStrike">
              <a:latin typeface="Arial"/>
            </a:endParaRPr>
          </a:p>
        </p:txBody>
      </p:sp>
      <p:sp>
        <p:nvSpPr>
          <p:cNvPr id="143" name="CustomShape 18"/>
          <p:cNvSpPr/>
          <p:nvPr/>
        </p:nvSpPr>
        <p:spPr>
          <a:xfrm>
            <a:off x="7488000" y="2269080"/>
            <a:ext cx="647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Medium</a:t>
            </a:r>
            <a:endParaRPr b="0" lang="en-GB" sz="1000" spc="-1" strike="noStrike">
              <a:latin typeface="Arial"/>
            </a:endParaRPr>
          </a:p>
        </p:txBody>
      </p:sp>
      <p:sp>
        <p:nvSpPr>
          <p:cNvPr id="144" name="CustomShape 19"/>
          <p:cNvSpPr/>
          <p:nvPr/>
        </p:nvSpPr>
        <p:spPr>
          <a:xfrm>
            <a:off x="6912000" y="1944000"/>
            <a:ext cx="503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Etsy</a:t>
            </a:r>
            <a:endParaRPr b="0" lang="en-GB" sz="1000" spc="-1" strike="noStrike">
              <a:latin typeface="Arial"/>
            </a:endParaRPr>
          </a:p>
        </p:txBody>
      </p:sp>
      <p:sp>
        <p:nvSpPr>
          <p:cNvPr id="145" name="CustomShape 20"/>
          <p:cNvSpPr/>
          <p:nvPr/>
        </p:nvSpPr>
        <p:spPr>
          <a:xfrm>
            <a:off x="5832000" y="1872000"/>
            <a:ext cx="86400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Dropshipping</a:t>
            </a:r>
            <a:endParaRPr b="0" lang="en-GB" sz="1000" spc="-1" strike="noStrike">
              <a:latin typeface="Arial"/>
            </a:endParaRPr>
          </a:p>
        </p:txBody>
      </p:sp>
      <p:sp>
        <p:nvSpPr>
          <p:cNvPr id="146" name="CustomShape 21"/>
          <p:cNvSpPr/>
          <p:nvPr/>
        </p:nvSpPr>
        <p:spPr>
          <a:xfrm>
            <a:off x="257760" y="4536000"/>
            <a:ext cx="2173680" cy="3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latin typeface="Arial"/>
              </a:rPr>
              <a:t>* Crypto currency broker</a:t>
            </a:r>
            <a:br/>
            <a:r>
              <a:rPr b="0" lang="en-GB" sz="1000" spc="-1" strike="noStrike">
                <a:latin typeface="Arial"/>
              </a:rPr>
              <a:t>**Technique, not a company name; </a:t>
            </a:r>
            <a:endParaRPr b="0" lang="en-GB" sz="1000" spc="-1" strike="noStrike">
              <a:latin typeface="Arial"/>
            </a:endParaRPr>
          </a:p>
        </p:txBody>
      </p:sp>
      <p:sp>
        <p:nvSpPr>
          <p:cNvPr id="147" name="CustomShape 22"/>
          <p:cNvSpPr/>
          <p:nvPr/>
        </p:nvSpPr>
        <p:spPr>
          <a:xfrm>
            <a:off x="3960000" y="2664000"/>
            <a:ext cx="719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Ameritrade</a:t>
            </a:r>
            <a:endParaRPr b="0" lang="en-GB" sz="1000" spc="-1" strike="noStrike">
              <a:latin typeface="Arial"/>
            </a:endParaRPr>
          </a:p>
        </p:txBody>
      </p:sp>
      <p:sp>
        <p:nvSpPr>
          <p:cNvPr id="148" name="CustomShape 23"/>
          <p:cNvSpPr/>
          <p:nvPr/>
        </p:nvSpPr>
        <p:spPr>
          <a:xfrm>
            <a:off x="3240000" y="2520000"/>
            <a:ext cx="647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Fidelity</a:t>
            </a:r>
            <a:endParaRPr b="0" lang="en-GB" sz="1000" spc="-1" strike="noStrike">
              <a:latin typeface="Arial"/>
            </a:endParaRPr>
          </a:p>
        </p:txBody>
      </p:sp>
      <p:sp>
        <p:nvSpPr>
          <p:cNvPr id="149" name="CustomShape 24"/>
          <p:cNvSpPr/>
          <p:nvPr/>
        </p:nvSpPr>
        <p:spPr>
          <a:xfrm>
            <a:off x="4680000" y="2232000"/>
            <a:ext cx="647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E*Trade</a:t>
            </a:r>
            <a:endParaRPr b="0" lang="en-GB" sz="1000" spc="-1" strike="noStrike">
              <a:latin typeface="Arial"/>
            </a:endParaRPr>
          </a:p>
        </p:txBody>
      </p:sp>
      <p:sp>
        <p:nvSpPr>
          <p:cNvPr id="150" name="CustomShape 25"/>
          <p:cNvSpPr/>
          <p:nvPr/>
        </p:nvSpPr>
        <p:spPr>
          <a:xfrm>
            <a:off x="2592000" y="1512000"/>
            <a:ext cx="575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eToro</a:t>
            </a:r>
            <a:endParaRPr b="0" lang="en-GB" sz="1000" spc="-1" strike="noStrike">
              <a:latin typeface="Arial"/>
            </a:endParaRPr>
          </a:p>
        </p:txBody>
      </p:sp>
      <p:sp>
        <p:nvSpPr>
          <p:cNvPr id="151" name="CustomShape 26"/>
          <p:cNvSpPr/>
          <p:nvPr/>
        </p:nvSpPr>
        <p:spPr>
          <a:xfrm>
            <a:off x="504000" y="2376000"/>
            <a:ext cx="791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Estimize</a:t>
            </a:r>
            <a:endParaRPr b="0" lang="en-GB" sz="1000" spc="-1" strike="noStrike">
              <a:latin typeface="Arial"/>
            </a:endParaRPr>
          </a:p>
        </p:txBody>
      </p:sp>
      <p:sp>
        <p:nvSpPr>
          <p:cNvPr id="152" name="CustomShape 27"/>
          <p:cNvSpPr/>
          <p:nvPr/>
        </p:nvSpPr>
        <p:spPr>
          <a:xfrm>
            <a:off x="1368000" y="2016000"/>
            <a:ext cx="719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Public.com</a:t>
            </a:r>
            <a:endParaRPr b="0" lang="en-GB" sz="1000" spc="-1" strike="noStrike">
              <a:latin typeface="Arial"/>
            </a:endParaRPr>
          </a:p>
        </p:txBody>
      </p:sp>
      <p:sp>
        <p:nvSpPr>
          <p:cNvPr id="153" name="CustomShape 28"/>
          <p:cNvSpPr/>
          <p:nvPr/>
        </p:nvSpPr>
        <p:spPr>
          <a:xfrm>
            <a:off x="5904000" y="2304000"/>
            <a:ext cx="791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Yieldstreet</a:t>
            </a:r>
            <a:endParaRPr b="0" lang="en-GB" sz="1000" spc="-1" strike="noStrike">
              <a:latin typeface="Arial"/>
            </a:endParaRPr>
          </a:p>
        </p:txBody>
      </p:sp>
      <p:sp>
        <p:nvSpPr>
          <p:cNvPr id="154" name="CustomShape 29"/>
          <p:cNvSpPr/>
          <p:nvPr/>
        </p:nvSpPr>
        <p:spPr>
          <a:xfrm>
            <a:off x="360000" y="1944000"/>
            <a:ext cx="791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Betterment</a:t>
            </a:r>
            <a:endParaRPr b="0" lang="en-GB" sz="1000" spc="-1" strike="noStrike">
              <a:latin typeface="Arial"/>
            </a:endParaRPr>
          </a:p>
        </p:txBody>
      </p:sp>
      <p:sp>
        <p:nvSpPr>
          <p:cNvPr id="155" name="CustomShape 30"/>
          <p:cNvSpPr/>
          <p:nvPr/>
        </p:nvSpPr>
        <p:spPr>
          <a:xfrm>
            <a:off x="3528000" y="1800000"/>
            <a:ext cx="647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Coinbase</a:t>
            </a:r>
            <a:r>
              <a:rPr b="0" lang="en-GB" sz="1000" spc="-1" strike="noStrike">
                <a:solidFill>
                  <a:srgbClr val="000000"/>
                </a:solidFill>
                <a:latin typeface="Arial"/>
                <a:ea typeface="DejaVu Sans"/>
              </a:rPr>
              <a:t>*</a:t>
            </a:r>
            <a:endParaRPr b="0" lang="en-GB" sz="1000" spc="-1" strike="noStrike">
              <a:latin typeface="Arial"/>
            </a:endParaRPr>
          </a:p>
        </p:txBody>
      </p:sp>
      <p:sp>
        <p:nvSpPr>
          <p:cNvPr id="156" name="CustomShape 31"/>
          <p:cNvSpPr/>
          <p:nvPr/>
        </p:nvSpPr>
        <p:spPr>
          <a:xfrm>
            <a:off x="1368000" y="2520000"/>
            <a:ext cx="791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ginmon</a:t>
            </a:r>
            <a:endParaRPr b="0" lang="en-GB" sz="1000" spc="-1" strike="noStrike">
              <a:latin typeface="Arial"/>
            </a:endParaRPr>
          </a:p>
        </p:txBody>
      </p:sp>
      <p:sp>
        <p:nvSpPr>
          <p:cNvPr id="157" name="CustomShape 32"/>
          <p:cNvSpPr/>
          <p:nvPr/>
        </p:nvSpPr>
        <p:spPr>
          <a:xfrm>
            <a:off x="6408000" y="2736000"/>
            <a:ext cx="791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Collectable</a:t>
            </a:r>
            <a:endParaRPr b="0" lang="en-GB" sz="1000" spc="-1" strike="noStrike">
              <a:latin typeface="Arial"/>
            </a:endParaRPr>
          </a:p>
        </p:txBody>
      </p:sp>
      <p:sp>
        <p:nvSpPr>
          <p:cNvPr id="158" name="CustomShape 33"/>
          <p:cNvSpPr/>
          <p:nvPr/>
        </p:nvSpPr>
        <p:spPr>
          <a:xfrm>
            <a:off x="1800000" y="1512360"/>
            <a:ext cx="575640" cy="35964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latin typeface="Arial"/>
                <a:ea typeface="DejaVu Sans"/>
              </a:rPr>
              <a:t>ginmon</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30840" y="231840"/>
            <a:ext cx="8488440" cy="306720"/>
          </a:xfrm>
          <a:prstGeom prst="rect">
            <a:avLst/>
          </a:prstGeom>
          <a:noFill/>
          <a:ln>
            <a:noFill/>
          </a:ln>
        </p:spPr>
        <p:style>
          <a:lnRef idx="0"/>
          <a:fillRef idx="0"/>
          <a:effectRef idx="0"/>
          <a:fontRef idx="minor"/>
        </p:style>
      </p:sp>
      <p:pic>
        <p:nvPicPr>
          <p:cNvPr id="160" name="Inhaltsplatzhalter 6_5" descr=""/>
          <p:cNvPicPr/>
          <p:nvPr/>
        </p:nvPicPr>
        <p:blipFill>
          <a:blip r:embed="rId1"/>
          <a:stretch/>
        </p:blipFill>
        <p:spPr>
          <a:xfrm>
            <a:off x="1270440" y="1600200"/>
            <a:ext cx="6605640" cy="1905120"/>
          </a:xfrm>
          <a:prstGeom prst="rect">
            <a:avLst/>
          </a:prstGeom>
          <a:ln>
            <a:noFill/>
          </a:ln>
        </p:spPr>
      </p:pic>
      <p:sp>
        <p:nvSpPr>
          <p:cNvPr id="161" name="CustomShape 2"/>
          <p:cNvSpPr/>
          <p:nvPr/>
        </p:nvSpPr>
        <p:spPr>
          <a:xfrm>
            <a:off x="1990080" y="2302200"/>
            <a:ext cx="517176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Theoretical Background</a:t>
            </a:r>
            <a:endParaRPr b="0" lang="en-GB" sz="3200" spc="-1" strike="noStrike">
              <a:latin typeface="Arial"/>
            </a:endParaRPr>
          </a:p>
        </p:txBody>
      </p:sp>
      <p:sp>
        <p:nvSpPr>
          <p:cNvPr id="162" name="CustomShape 3"/>
          <p:cNvSpPr/>
          <p:nvPr/>
        </p:nvSpPr>
        <p:spPr>
          <a:xfrm>
            <a:off x="324000" y="4878000"/>
            <a:ext cx="8495280" cy="2646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299</TotalTime>
  <Application>LibreOffice/6.4.7.2$Linux_X86_64 LibreOffice_project/40$Build-2</Application>
  <Company>Leibniz-Rechenzentrum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2021-01-28T18:09:57Z</dcterms:created>
  <dc:creator/>
  <dc:description/>
  <dc:language>en-GB</dc:language>
  <cp:lastModifiedBy/>
  <dcterms:modified xsi:type="dcterms:W3CDTF">2021-02-03T09:47:56Z</dcterms:modified>
  <cp:revision>43</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Leibniz-Rechenzentrum</vt:lpwstr>
  </property>
  <property fmtid="{D5CDD505-2E9C-101B-9397-08002B2CF9AE}" pid="4" name="ContentTypeId">
    <vt:lpwstr>0x0101007B840FE505C1354AB6C26357C46C9EB1</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25</vt:i4>
  </property>
  <property fmtid="{D5CDD505-2E9C-101B-9397-08002B2CF9AE}" pid="10" name="PresentationFormat">
    <vt:lpwstr>Bildschirmpräsentation (16:9)</vt:lpwstr>
  </property>
  <property fmtid="{D5CDD505-2E9C-101B-9397-08002B2CF9AE}" pid="11" name="ScaleCrop">
    <vt:bool>0</vt:bool>
  </property>
  <property fmtid="{D5CDD505-2E9C-101B-9397-08002B2CF9AE}" pid="12" name="ShareDoc">
    <vt:bool>0</vt:bool>
  </property>
  <property fmtid="{D5CDD505-2E9C-101B-9397-08002B2CF9AE}" pid="13" name="Slides">
    <vt:i4>25</vt:i4>
  </property>
</Properties>
</file>