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339a7de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e339a7de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339a7d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339a7d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339a7d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339a7d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339a7de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339a7de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339a7de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339a7de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339a7d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339a7d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339a7de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339a7de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f1cbd9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f1cbd9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339a7de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339a7de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chemeClr val="accent5"/>
            </a:gs>
            <a:gs pos="100000">
              <a:srgbClr val="9FC5E8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Tri-Directional Speech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(Aka Nerd Group)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362300" y="2114700"/>
            <a:ext cx="2269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Tri- directional speech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the means of communication using only directions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Requires device and literacy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Patients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Nurses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responders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Anyone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SQLite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we will use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Joysticks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Game pads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WASD keys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Alphabet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the ambulance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the 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Inpatient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Outpatient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Efficient</a:t>
            </a:r>
            <a:r>
              <a:rPr lang="en" sz="2400"/>
              <a:t> and fast communication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Portable and easy to understand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Scenario or user story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patient with no means of verbal communication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scenario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875" y="1473725"/>
            <a:ext cx="59436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9425"/>
            <a:ext cx="8839201" cy="8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