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e339a7de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e339a7de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2dbc999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02dbc999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e339a7de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e339a7de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02dbc999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02dbc999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339a7d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339a7d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339a7de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339a7de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339a7de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339a7de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339a7de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339a7de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e339a7de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e339a7de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047e47d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047e47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e339a7de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e339a7de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f1cbd95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ff1cbd95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gradFill>
          <a:gsLst>
            <a:gs pos="0">
              <a:schemeClr val="accent5"/>
            </a:gs>
            <a:gs pos="100000">
              <a:srgbClr val="9FC5E8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J07x-RS9Z5EjqfWIoT0ZPKptIa8F1Kod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71275" y="1038150"/>
            <a:ext cx="5661600" cy="19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Tri-Directional Speech</a:t>
            </a:r>
            <a:endParaRPr sz="6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41050" y="3226700"/>
            <a:ext cx="20136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3: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Marc  Bauman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Kevin Coleman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Edmund Gonzales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Christian New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Demo</a:t>
            </a:r>
            <a:endParaRPr sz="3600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694050" y="1471325"/>
            <a:ext cx="77559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</a:t>
            </a:r>
            <a:r>
              <a:rPr lang="en" sz="3000"/>
              <a:t>Hello, this is Group Three!”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5" y="2072225"/>
            <a:ext cx="8855948" cy="15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33225" y="158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Demo</a:t>
            </a:r>
            <a:endParaRPr sz="3600"/>
          </a:p>
        </p:txBody>
      </p:sp>
      <p:pic>
        <p:nvPicPr>
          <p:cNvPr id="197" name="Google Shape;197;p23" title="TDI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3050" y="779578"/>
            <a:ext cx="5704277" cy="42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266425" y="866775"/>
            <a:ext cx="63942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 for your time!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Tri- directional speech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Allows the means of communication using only directions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Requires device and literacy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Who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Patients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Doctors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Nurses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First responders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Anyone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</a:t>
            </a:r>
            <a:r>
              <a:rPr lang="en" sz="3000"/>
              <a:t> 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Database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SQLite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we will use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Joysticks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Game pads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WASD keys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Where</a:t>
            </a:r>
            <a:endParaRPr sz="36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In the ambulance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In the ER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Extended stays in the hospital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</a:t>
            </a:r>
            <a:endParaRPr sz="36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Efficient</a:t>
            </a:r>
            <a:r>
              <a:rPr lang="en" sz="3000"/>
              <a:t> and fast communication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Portable and easy to understand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 patient with no means of verbal communication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Medical Questions</a:t>
            </a:r>
            <a:endParaRPr sz="36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777000" y="1307850"/>
            <a:ext cx="379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Sample</a:t>
            </a:r>
            <a:endParaRPr sz="3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Signs &amp; Symptoms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Allergies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Medications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Past medical history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Last oral intake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Events leading up to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4572000" y="1307850"/>
            <a:ext cx="36960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ato"/>
              <a:buChar char="●"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OPQRST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○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Onset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○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Provocation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○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Quality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○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Radiation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○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Severity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○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Timing</a:t>
            </a:r>
            <a:endParaRPr sz="24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052538" y="53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Context Diagram</a:t>
            </a:r>
            <a:endParaRPr sz="3600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88" y="803450"/>
            <a:ext cx="8193226" cy="41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Key</a:t>
            </a:r>
            <a:endParaRPr sz="36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9425"/>
            <a:ext cx="8839201" cy="83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