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71" r:id="rId3"/>
    <p:sldId id="265" r:id="rId4"/>
    <p:sldId id="273" r:id="rId5"/>
    <p:sldId id="275" r:id="rId6"/>
    <p:sldId id="274" r:id="rId7"/>
    <p:sldId id="276" r:id="rId8"/>
    <p:sldId id="267" r:id="rId9"/>
    <p:sldId id="281" r:id="rId10"/>
    <p:sldId id="277" r:id="rId11"/>
    <p:sldId id="282" r:id="rId12"/>
    <p:sldId id="283" r:id="rId13"/>
    <p:sldId id="284" r:id="rId14"/>
    <p:sldId id="268" r:id="rId15"/>
    <p:sldId id="279" r:id="rId16"/>
    <p:sldId id="280" r:id="rId17"/>
    <p:sldId id="269" r:id="rId18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290" y="60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6DABCEA-B4EE-4A62-BC2A-8921D9EC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45" y="2913799"/>
            <a:ext cx="13572000" cy="12601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6288C1-0203-4CE9-AEA6-02E6E0D05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5" y="5195730"/>
            <a:ext cx="13572000" cy="1260102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6E3C0E9-5ED9-46A1-8CDB-9D29B4E00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0" y="8005055"/>
            <a:ext cx="1357079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1389E-B67A-4C90-B26E-6DBF2E89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37" y="2876850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62A6A17-3CEF-474F-9CAF-91575AABF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67" y="6155636"/>
            <a:ext cx="9720000" cy="8133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FE539A-045B-4250-BE07-22DB68540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953" y="9040952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82A187-FEBD-4398-B0C8-B59EA7BA1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07" y="2931343"/>
            <a:ext cx="13570795" cy="12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398648-F619-4438-84A7-8AC860178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67" y="6074368"/>
            <a:ext cx="13572000" cy="5108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D484CD-BBAA-4E4B-AD6F-3B377163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54" y="8526404"/>
            <a:ext cx="13572000" cy="5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C08D37-209D-43E1-9029-F5820ED6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60CB82-F0A1-4A79-A9D0-7BCE404CF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99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A30825-B6E4-4780-ACCC-53F516735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09" y="2977244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D732B-43D9-45BA-90AB-67B91539C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09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92" y="3162432"/>
            <a:ext cx="14142069" cy="288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84" y="7345505"/>
            <a:ext cx="1414206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B848E47-87C7-459A-921E-B11B387BE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038" y="2892331"/>
            <a:ext cx="9720000" cy="188129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784EC47-DE15-4EF6-A72C-06FEE2FA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5682504"/>
            <a:ext cx="9720000" cy="18812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A06EFA-49C7-4CF0-AC9F-44E4C4BE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340" y="8593660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150</Words>
  <Application>Microsoft Office PowerPoint</Application>
  <PresentationFormat>Personalizar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76</cp:revision>
  <dcterms:created xsi:type="dcterms:W3CDTF">2021-03-06T17:49:54Z</dcterms:created>
  <dcterms:modified xsi:type="dcterms:W3CDTF">2021-09-30T15:59:26Z</dcterms:modified>
</cp:coreProperties>
</file>