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#28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54BB11F-203A-4704-8354-47B93D0A2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340" y="2526357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A9BE0DF-E4D6-43FA-BDB8-8B870DC6F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28041"/>
            <a:ext cx="8280000" cy="69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377BA-E954-4F53-AC4E-7F917B3F2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506" y="7678526"/>
            <a:ext cx="7316211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8B36D1-73B0-4240-AF68-9DA2F34CA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719" y="2523035"/>
            <a:ext cx="5959579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610F85C-F576-4CFD-876F-A0BB4BB12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588" y="5036728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332866-44D0-4DE1-BC52-35A2F21BB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2D1E08-DEAA-410E-85F6-74A45F51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383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BAD24B-DDB2-4878-9BBA-79626D8E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3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F5B5CA-577F-4E80-9F56-6C932D490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27" y="2512582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EB8631-A424-40D9-97E2-EF43B92DC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1590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7D639B-3B7A-45CF-98C6-3EB58BF3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118" y="395438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B32BB66-8DCC-4E75-A417-B0C30F823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78" y="2051346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69</cp:revision>
  <dcterms:created xsi:type="dcterms:W3CDTF">2021-03-06T17:49:54Z</dcterms:created>
  <dcterms:modified xsi:type="dcterms:W3CDTF">2021-10-26T16:07:34Z</dcterms:modified>
</cp:coreProperties>
</file>