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85" r:id="rId3"/>
    <p:sldId id="271" r:id="rId4"/>
    <p:sldId id="265" r:id="rId5"/>
    <p:sldId id="273" r:id="rId6"/>
    <p:sldId id="275" r:id="rId7"/>
    <p:sldId id="286" r:id="rId8"/>
    <p:sldId id="274" r:id="rId9"/>
    <p:sldId id="276" r:id="rId10"/>
    <p:sldId id="267" r:id="rId11"/>
    <p:sldId id="287" r:id="rId12"/>
    <p:sldId id="281" r:id="rId13"/>
    <p:sldId id="277" r:id="rId14"/>
    <p:sldId id="282" r:id="rId15"/>
    <p:sldId id="288" r:id="rId16"/>
    <p:sldId id="283" r:id="rId17"/>
    <p:sldId id="284" r:id="rId18"/>
    <p:sldId id="268" r:id="rId19"/>
    <p:sldId id="279" r:id="rId20"/>
    <p:sldId id="280" r:id="rId21"/>
    <p:sldId id="269" r:id="rId22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338" y="102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45779E-25A7-47CF-812B-CF385BBA6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633" y="2895349"/>
            <a:ext cx="9720000" cy="18847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3402C1-373C-4E8C-BAB0-C5D927B2C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965" y="5707296"/>
            <a:ext cx="9720000" cy="18847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55ADFF-7D2B-438A-9B57-133B4B4F2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744" y="8622160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9F51C7-FB7F-4600-88D4-1B5BEB579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633" y="2895514"/>
            <a:ext cx="9720000" cy="18847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C967A5-8540-4D1D-B6E7-3386E7545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627" y="5682498"/>
            <a:ext cx="9720000" cy="18847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F6342D8-ABCC-4706-9DD5-AD9E3E3E7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7673" y="8620742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139F46-18E8-469B-9B54-7FD82198F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47" y="2871689"/>
            <a:ext cx="9720000" cy="18847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6E4F505-6A2B-4C7A-9ED4-E78D8C16D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651" y="6155141"/>
            <a:ext cx="9720000" cy="8148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FBC71D-9103-4F5F-83B7-9CE4B9386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802" y="9048871"/>
            <a:ext cx="9720000" cy="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3B9E5A-6042-46D7-A9AA-9FB304FD7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875" y="2873402"/>
            <a:ext cx="9720000" cy="188474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D3AC57E-E719-4854-96FD-B0884A0B9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874" y="6159465"/>
            <a:ext cx="9720000" cy="8148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668725-AEE0-4644-9418-6E35B0004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6968"/>
            <a:ext cx="9720000" cy="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EA04A2-CDF9-4CEE-A8DB-4BA58F737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71" y="3872449"/>
            <a:ext cx="6531196" cy="558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B99CDD-BD69-4A05-8827-9A4A01947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587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72AC64-D672-4915-A605-C6A050BB0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53" y="3872449"/>
            <a:ext cx="6531196" cy="558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399B0D1-2B3D-45C2-AEAD-50E49B46D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335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C3AA65-7944-4D86-8A33-AF2E6D647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81" y="2966664"/>
            <a:ext cx="7920000" cy="32793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02BA06-0D5E-43B4-8A3D-DCF49A38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137" y="717341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416E3B-33C8-4CBC-9A94-91F27690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412" y="2971215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767F3B-916E-4194-A34D-A41B4B56C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015" y="7196134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191</Words>
  <Application>Microsoft Office PowerPoint</Application>
  <PresentationFormat>Personalizar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102</cp:revision>
  <dcterms:created xsi:type="dcterms:W3CDTF">2021-03-06T17:49:54Z</dcterms:created>
  <dcterms:modified xsi:type="dcterms:W3CDTF">2021-10-26T16:30:31Z</dcterms:modified>
</cp:coreProperties>
</file>