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71" r:id="rId5"/>
    <p:sldId id="267" r:id="rId6"/>
    <p:sldId id="270" r:id="rId7"/>
    <p:sldId id="268" r:id="rId8"/>
    <p:sldId id="269" r:id="rId9"/>
    <p:sldId id="264" r:id="rId10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5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062" y="7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jpeg"/><Relationship Id="rId7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3.png"/><Relationship Id="rId9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8B54743-757A-4A90-8BAC-8D5C48AE2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340" y="2526233"/>
            <a:ext cx="8280000" cy="66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#22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1B6C58E-3955-4CF1-BD15-62AD99A75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ED36489-2F11-48DA-A5AB-FD390A20F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662" y="2282939"/>
            <a:ext cx="8640000" cy="627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#22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79E3CE6-F8F3-4272-A765-D3ED36EEA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974" y="7679850"/>
            <a:ext cx="7329711" cy="2160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8E7B6A8-487A-4AFC-BBC1-E7F682DDD7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2193" y="2522267"/>
            <a:ext cx="5970583" cy="21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8BDBEB4-8534-4E03-899C-C5554529F6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6312" y="5035910"/>
            <a:ext cx="5970583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#20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70580-A372-4C46-ADDB-B0D63A9C3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607" y="2278687"/>
            <a:ext cx="7560000" cy="9058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564F8B-A26D-45C6-BCCA-04ABDABD9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270" y="4985073"/>
            <a:ext cx="7560000" cy="90576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A1A0D66-FEA1-430B-9514-D89315F83E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4048" y="3323722"/>
            <a:ext cx="7560000" cy="166728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FF9DC68-6029-4BF6-863D-6FDBE4BA10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3746" y="7769175"/>
            <a:ext cx="7560000" cy="94279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B8EB345-4B02-4B27-B0F0-CBB9629B49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4043" y="8568791"/>
            <a:ext cx="7560000" cy="173533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32123A6-E2FA-40D4-8DEE-2A3406A1E5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3349" y="6128633"/>
            <a:ext cx="7560000" cy="166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#04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79AE0AC-FD8F-4E91-B677-CB7CD644F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1F4603C-0507-488B-8651-8DB0151FE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35" y="2532606"/>
            <a:ext cx="915481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#04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0C9A1A9-149D-474C-AE6F-78964D0C3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217FA63-B34A-4098-BA4C-D552D1C17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233" y="2536691"/>
            <a:ext cx="915481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#04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67165-EE2F-404F-977E-0FBE1B346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FDC9F12-BB92-4B67-9AF1-EEF9129E6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799" y="2526233"/>
            <a:ext cx="915481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#04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20FE730-254D-4805-8D5B-1F408097E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B44FC68-6DE4-496F-BAF5-395083DCC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7357" y="3486705"/>
            <a:ext cx="7200000" cy="383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643693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#22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59A7F32-A444-4475-883F-60A755F1A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6510902-C826-4861-AF51-D69B42B58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728" y="2056312"/>
            <a:ext cx="7662850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45</Words>
  <Application>Microsoft Office PowerPoint</Application>
  <PresentationFormat>Personalizar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55</cp:revision>
  <dcterms:created xsi:type="dcterms:W3CDTF">2021-03-06T17:49:54Z</dcterms:created>
  <dcterms:modified xsi:type="dcterms:W3CDTF">2021-09-28T11:12:17Z</dcterms:modified>
</cp:coreProperties>
</file>