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71" r:id="rId2"/>
  </p:sldIdLst>
  <p:sldSz cx="10799763" cy="1079976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D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46" d="100"/>
          <a:sy n="46" d="100"/>
        </p:scale>
        <p:origin x="1860" y="72"/>
      </p:cViewPr>
      <p:guideLst>
        <p:guide orient="horz" pos="3402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9971" y="1767462"/>
            <a:ext cx="8099822" cy="3759917"/>
          </a:xfrm>
        </p:spPr>
        <p:txBody>
          <a:bodyPr anchor="b"/>
          <a:lstStyle>
            <a:lvl1pPr algn="ctr">
              <a:defRPr sz="38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1772">
                <a:latin typeface="+mn-lt"/>
              </a:defRPr>
            </a:lvl1pPr>
            <a:lvl2pPr marL="404988" indent="0" algn="ctr">
              <a:buNone/>
              <a:defRPr sz="1772"/>
            </a:lvl2pPr>
            <a:lvl3pPr marL="809976" indent="0" algn="ctr">
              <a:buNone/>
              <a:defRPr sz="1594"/>
            </a:lvl3pPr>
            <a:lvl4pPr marL="1214963" indent="0" algn="ctr">
              <a:buNone/>
              <a:defRPr sz="1417"/>
            </a:lvl4pPr>
            <a:lvl5pPr marL="1619951" indent="0" algn="ctr">
              <a:buNone/>
              <a:defRPr sz="1417"/>
            </a:lvl5pPr>
            <a:lvl6pPr marL="2024939" indent="0" algn="ctr">
              <a:buNone/>
              <a:defRPr sz="1417"/>
            </a:lvl6pPr>
            <a:lvl7pPr marL="2429927" indent="0" algn="ctr">
              <a:buNone/>
              <a:defRPr sz="1417"/>
            </a:lvl7pPr>
            <a:lvl8pPr marL="2834914" indent="0" algn="ctr">
              <a:buNone/>
              <a:defRPr sz="1417"/>
            </a:lvl8pPr>
            <a:lvl9pPr marL="3239902" indent="0" algn="ctr">
              <a:buNone/>
              <a:defRPr sz="141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10/19/2021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5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2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28580" y="574987"/>
            <a:ext cx="2328699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6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4" y="575988"/>
            <a:ext cx="965096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10/19/2021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0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859" y="2692442"/>
            <a:ext cx="9314796" cy="4492401"/>
          </a:xfrm>
        </p:spPr>
        <p:txBody>
          <a:bodyPr anchor="b"/>
          <a:lstStyle>
            <a:lvl1pPr>
              <a:defRPr sz="38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6859" y="7227343"/>
            <a:ext cx="9314796" cy="2362447"/>
          </a:xfrm>
        </p:spPr>
        <p:txBody>
          <a:bodyPr/>
          <a:lstStyle>
            <a:lvl1pPr marL="0" indent="0">
              <a:buNone/>
              <a:defRPr sz="2126">
                <a:solidFill>
                  <a:schemeClr val="tx2"/>
                </a:solidFill>
              </a:defRPr>
            </a:lvl1pPr>
            <a:lvl2pPr marL="404988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2pPr>
            <a:lvl3pPr marL="809976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3pPr>
            <a:lvl4pPr marL="1214963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4pPr>
            <a:lvl5pPr marL="1619951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5pPr>
            <a:lvl6pPr marL="2024939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6pPr>
            <a:lvl7pPr marL="242992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7pPr>
            <a:lvl8pPr marL="2834914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8pPr>
            <a:lvl9pPr marL="3239902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3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4" y="575988"/>
            <a:ext cx="965096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6316" y="2874937"/>
            <a:ext cx="4926068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67379" y="2874937"/>
            <a:ext cx="4926068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17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574988"/>
            <a:ext cx="9987134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2127" y="2759939"/>
            <a:ext cx="4900569" cy="1297471"/>
          </a:xfrm>
        </p:spPr>
        <p:txBody>
          <a:bodyPr anchor="b"/>
          <a:lstStyle>
            <a:lvl1pPr marL="0" indent="0">
              <a:buNone/>
              <a:defRPr sz="2126" b="0" i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2127" y="4199907"/>
            <a:ext cx="4900569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67380" y="2759939"/>
            <a:ext cx="4926068" cy="1297471"/>
          </a:xfrm>
        </p:spPr>
        <p:txBody>
          <a:bodyPr anchor="b"/>
          <a:lstStyle>
            <a:lvl1pPr marL="0" indent="0">
              <a:buNone/>
              <a:defRPr sz="2126" b="0" i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67380" y="4199907"/>
            <a:ext cx="4926068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10/19/2021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7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575988"/>
            <a:ext cx="9987134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314" y="10104779"/>
            <a:ext cx="2588077" cy="574987"/>
          </a:xfrm>
        </p:spPr>
        <p:txBody>
          <a:bodyPr/>
          <a:lstStyle/>
          <a:p>
            <a:fld id="{3AB41CFF-90C9-47B3-9DA1-F2BF8D839F7E}" type="datetime1">
              <a:rPr lang="en-US" smtClean="0"/>
              <a:t>10/19/2021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5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10/19/2021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74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91" y="719984"/>
            <a:ext cx="3483204" cy="2519945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1306" y="1554966"/>
            <a:ext cx="5467380" cy="7674832"/>
          </a:xfrm>
        </p:spPr>
        <p:txBody>
          <a:bodyPr/>
          <a:lstStyle>
            <a:lvl1pPr>
              <a:defRPr sz="2835"/>
            </a:lvl1pPr>
            <a:lvl2pPr>
              <a:defRPr sz="2480"/>
            </a:lvl2pPr>
            <a:lvl3pPr>
              <a:defRPr sz="2126"/>
            </a:lvl3pPr>
            <a:lvl4pPr>
              <a:defRPr sz="1772"/>
            </a:lvl4pPr>
            <a:lvl5pPr>
              <a:defRPr sz="1772"/>
            </a:lvl5pPr>
            <a:lvl6pPr>
              <a:defRPr sz="1772"/>
            </a:lvl6pPr>
            <a:lvl7pPr>
              <a:defRPr sz="1772"/>
            </a:lvl7pPr>
            <a:lvl8pPr>
              <a:defRPr sz="1772"/>
            </a:lvl8pPr>
            <a:lvl9pPr>
              <a:defRPr sz="177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3891" y="3239929"/>
            <a:ext cx="3483204" cy="6002369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63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91" y="719984"/>
            <a:ext cx="3483204" cy="2519945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591306" y="1554966"/>
            <a:ext cx="5467380" cy="7674832"/>
          </a:xfrm>
        </p:spPr>
        <p:txBody>
          <a:bodyPr/>
          <a:lstStyle>
            <a:lvl1pPr marL="0" indent="0">
              <a:buNone/>
              <a:defRPr sz="2835"/>
            </a:lvl1pPr>
            <a:lvl2pPr marL="404988" indent="0">
              <a:buNone/>
              <a:defRPr sz="2480"/>
            </a:lvl2pPr>
            <a:lvl3pPr marL="809976" indent="0">
              <a:buNone/>
              <a:defRPr sz="2126"/>
            </a:lvl3pPr>
            <a:lvl4pPr marL="1214963" indent="0">
              <a:buNone/>
              <a:defRPr sz="1772"/>
            </a:lvl4pPr>
            <a:lvl5pPr marL="1619951" indent="0">
              <a:buNone/>
              <a:defRPr sz="1772"/>
            </a:lvl5pPr>
            <a:lvl6pPr marL="2024939" indent="0">
              <a:buNone/>
              <a:defRPr sz="1772"/>
            </a:lvl6pPr>
            <a:lvl7pPr marL="2429927" indent="0">
              <a:buNone/>
              <a:defRPr sz="1772"/>
            </a:lvl7pPr>
            <a:lvl8pPr marL="2834914" indent="0">
              <a:buNone/>
              <a:defRPr sz="1772"/>
            </a:lvl8pPr>
            <a:lvl9pPr marL="3239902" indent="0">
              <a:buNone/>
              <a:defRPr sz="1772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3891" y="3239929"/>
            <a:ext cx="3483204" cy="6002369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0799763" cy="10799769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669986"/>
            <a:ext cx="9987134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315" y="3069933"/>
            <a:ext cx="9987134" cy="6607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6314" y="10104779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10/19/2021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77422" y="10104779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63502" y="10104779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4" y="0"/>
            <a:ext cx="3237282" cy="720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0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809976" rtl="0" eaLnBrk="1" latinLnBrk="0" hangingPunct="1">
        <a:lnSpc>
          <a:spcPct val="100000"/>
        </a:lnSpc>
        <a:spcBef>
          <a:spcPct val="0"/>
        </a:spcBef>
        <a:buNone/>
        <a:defRPr sz="3898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494" indent="-202494" algn="l" defTabSz="809976" rtl="0" eaLnBrk="1" latinLnBrk="0" hangingPunct="1">
        <a:lnSpc>
          <a:spcPct val="110000"/>
        </a:lnSpc>
        <a:spcBef>
          <a:spcPts val="886"/>
        </a:spcBef>
        <a:buClr>
          <a:schemeClr val="accent1"/>
        </a:buClr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1pPr>
      <a:lvl2pPr marL="607482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12469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417457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822445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227433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632420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3037408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442396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1pPr>
      <a:lvl2pPr marL="404988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2pPr>
      <a:lvl3pPr marL="809976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3pPr>
      <a:lvl4pPr marL="1214963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619951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024939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429927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2834914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239902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16405" y="-4733527"/>
            <a:ext cx="1349830" cy="10816886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9870" y="6751906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Informativos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153694" y="8150704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</a:t>
            </a:r>
            <a:r>
              <a:rPr lang="pt-BR" sz="480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27</a:t>
            </a:r>
            <a:endParaRPr lang="pt-BR" sz="4800" b="0" cap="none" spc="0" dirty="0">
              <a:ln w="0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Bold" panose="00000900000000000000" pitchFamily="50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463707E-6E29-4784-B573-3093E132F9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101" y="1577558"/>
            <a:ext cx="5040000" cy="5286935"/>
          </a:xfrm>
          <a:prstGeom prst="rect">
            <a:avLst/>
          </a:prstGeom>
        </p:spPr>
      </p:pic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6212B8CF-0CA6-4E95-9F17-4AA1F2773E38}"/>
              </a:ext>
            </a:extLst>
          </p:cNvPr>
          <p:cNvSpPr/>
          <p:nvPr/>
        </p:nvSpPr>
        <p:spPr>
          <a:xfrm>
            <a:off x="8458199" y="9280201"/>
            <a:ext cx="1323513" cy="827350"/>
          </a:xfrm>
          <a:prstGeom prst="rightArrow">
            <a:avLst>
              <a:gd name="adj1" fmla="val 39952"/>
              <a:gd name="adj2" fmla="val 70095"/>
            </a:avLst>
          </a:prstGeom>
          <a:solidFill>
            <a:srgbClr val="FDAD08"/>
          </a:solidFill>
          <a:ln w="7620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01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101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799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9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900"/>
                            </p:stCondLst>
                            <p:childTnLst>
                              <p:par>
                                <p:cTn id="31" presetID="14" presetClass="exit" presetSubtype="1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4" presetClass="exit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4" presetClass="exit" presetSubtype="1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4" presetClass="exit" presetSubtype="1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4" presetClass="exit" presetSubtype="10" fill="hold" grpId="1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randombar(horizontal)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4" presetClass="exit" presetSubtype="1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4" presetClass="exit" presetSubtype="1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41" grpId="0" animBg="1"/>
      <p:bldP spid="41" grpId="1" animBg="1"/>
      <p:bldP spid="47" grpId="0" animBg="1"/>
      <p:bldP spid="47" grpId="1" animBg="1"/>
      <p:bldP spid="50" grpId="0"/>
      <p:bldP spid="50" grpId="1"/>
      <p:bldP spid="53" grpId="0"/>
      <p:bldP spid="53" grpId="1"/>
      <p:bldP spid="7" grpId="0" animBg="1"/>
      <p:bldP spid="7" grpId="1" animBg="1"/>
    </p:bldLst>
  </p:timing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4</Words>
  <Application>Microsoft Office PowerPoint</Application>
  <PresentationFormat>Personalizar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Avenir Next LT Pro</vt:lpstr>
      <vt:lpstr>AvenirNext LT Pro Medium</vt:lpstr>
      <vt:lpstr>Exo 2 Extra Bold</vt:lpstr>
      <vt:lpstr>Sabon Next LT</vt:lpstr>
      <vt:lpstr>DappledVTI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Cristiano Kazuaki Nakayama</dc:creator>
  <cp:lastModifiedBy>Cristiano Kazuaki Nakayama</cp:lastModifiedBy>
  <cp:revision>61</cp:revision>
  <dcterms:created xsi:type="dcterms:W3CDTF">2021-03-06T17:49:54Z</dcterms:created>
  <dcterms:modified xsi:type="dcterms:W3CDTF">2021-10-19T11:13:09Z</dcterms:modified>
</cp:coreProperties>
</file>