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962" y="72"/>
      </p:cViewPr>
      <p:guideLst>
        <p:guide orient="horz" pos="342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E3EECF5-CDD3-4505-9E95-79296E428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118" y="2537010"/>
            <a:ext cx="8280000" cy="67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4F055A1-9CF4-494C-8B10-4E78088C6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118" y="2527118"/>
            <a:ext cx="8280000" cy="69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D1377BA-E954-4F53-AC4E-7F917B3F2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506" y="7678526"/>
            <a:ext cx="7316211" cy="21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41C9788-76C4-4E25-B819-E20BEEE7A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1971" y="2518301"/>
            <a:ext cx="5959579" cy="21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B34CACF-A155-4947-8276-D41A56CD0F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068" y="5024774"/>
            <a:ext cx="595957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43" y="3400903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706" y="6107289"/>
            <a:ext cx="7560000" cy="9057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F5EDE94-85BC-4EA6-861D-8A69D4ADA5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447" y="4214264"/>
            <a:ext cx="7560000" cy="167035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500D798-DE25-452F-B503-5E332E294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867" y="6979097"/>
            <a:ext cx="7560000" cy="16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 err="1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</a:t>
            </a:r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5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4C8E94D-02E8-4945-84CB-6633BE592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38" y="2548823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0027576-4DC1-4F51-A971-C333CACDB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16" y="2535105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D2BCE72-83CD-4733-98EE-7A28E0187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670" y="2524647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#05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EAD3565-A6B3-454D-A81D-C2EF473EB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048" y="3497327"/>
            <a:ext cx="7200000" cy="38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643693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7D36F22-3368-44C4-B55E-DD391B191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181" y="2111486"/>
            <a:ext cx="7648742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67</cp:revision>
  <dcterms:created xsi:type="dcterms:W3CDTF">2021-03-06T17:49:54Z</dcterms:created>
  <dcterms:modified xsi:type="dcterms:W3CDTF">2021-10-19T10:59:14Z</dcterms:modified>
</cp:coreProperties>
</file>