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67" r:id="rId5"/>
    <p:sldId id="270" r:id="rId6"/>
    <p:sldId id="268" r:id="rId7"/>
    <p:sldId id="269" r:id="rId8"/>
    <p:sldId id="264" r:id="rId9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E639A8-271A-4FFD-9DE3-4C37894A5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8" y="2545199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878F29-E8E5-42A1-8E2C-859C5C007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84" y="2528701"/>
            <a:ext cx="672696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FC07D8-2779-4CC3-A01B-DACCC53D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31" y="2561124"/>
            <a:ext cx="5970583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4227B3-9D0A-453E-9AA5-7B17549B3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227" y="5102426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6F2017-2FF2-4EDE-A118-C3C582FA9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266" y="7696980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3D4E8C-DCF7-47B8-ABA1-A21BA3119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304A04-4FEF-41EC-9176-0082112A4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2" y="2535505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5ABD2-01C6-4600-8555-3C368B26B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32610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927A04-6BBB-4384-B707-F1B5CB5DD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342" y="3791832"/>
            <a:ext cx="608399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C92BC92-0334-4708-810F-520EA6F7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13"/>
            <a:ext cx="1800000" cy="2116555"/>
          </a:xfrm>
          <a:prstGeom prst="rect">
            <a:avLst/>
          </a:prstGeom>
        </p:spPr>
      </p:pic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731923-7B61-4001-A806-839AC1E49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050" y="2035037"/>
            <a:ext cx="7218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</Words>
  <Application>Microsoft Office PowerPoint</Application>
  <PresentationFormat>Personalizar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30</cp:revision>
  <dcterms:created xsi:type="dcterms:W3CDTF">2021-03-06T17:49:54Z</dcterms:created>
  <dcterms:modified xsi:type="dcterms:W3CDTF">2021-06-22T12:10:43Z</dcterms:modified>
</cp:coreProperties>
</file>