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962" y="72"/>
      </p:cViewPr>
      <p:guideLst>
        <p:guide orient="horz" pos="342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33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2BEB0DB-BF08-40BB-B257-6FD2B217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757" y="2525175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33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238971A-7CD2-442B-BFE3-6135EC84A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218" y="2532469"/>
            <a:ext cx="7200000" cy="68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33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859" y="7676940"/>
            <a:ext cx="7315929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0990A53-77F1-4A31-AA5E-C269F4B27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100" y="2521449"/>
            <a:ext cx="5959579" cy="216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11E36B-2EFA-4287-98F2-A94BF015A8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703" y="5038197"/>
            <a:ext cx="595957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#33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3BD515B-78A7-41FB-8055-BF6EC072D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341" y="4216364"/>
            <a:ext cx="7560000" cy="16703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D465BD-3052-47A2-98EB-69B5B26B3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3570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6A6AC5E-88B1-4C46-B4CE-492F7AE95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87" y="250725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D721DD-28E7-42CD-9B3B-E485552B8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22" y="250725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F6DE899-F622-41F7-84E3-387F6221E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4" y="2511824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0263D1-DC7C-4446-91DE-99E742D0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340" y="3538746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33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C6FBA44-51A9-4E04-B084-14A4AEF75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782" y="2049756"/>
            <a:ext cx="7648742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82</cp:revision>
  <dcterms:created xsi:type="dcterms:W3CDTF">2021-03-06T17:49:54Z</dcterms:created>
  <dcterms:modified xsi:type="dcterms:W3CDTF">2021-11-19T12:17:02Z</dcterms:modified>
</cp:coreProperties>
</file>