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0" r:id="rId2"/>
    <p:sldId id="285" r:id="rId3"/>
    <p:sldId id="271" r:id="rId4"/>
    <p:sldId id="265" r:id="rId5"/>
    <p:sldId id="273" r:id="rId6"/>
    <p:sldId id="275" r:id="rId7"/>
    <p:sldId id="286" r:id="rId8"/>
    <p:sldId id="274" r:id="rId9"/>
    <p:sldId id="276" r:id="rId10"/>
    <p:sldId id="267" r:id="rId11"/>
    <p:sldId id="287" r:id="rId12"/>
    <p:sldId id="281" r:id="rId13"/>
    <p:sldId id="277" r:id="rId14"/>
    <p:sldId id="282" r:id="rId15"/>
    <p:sldId id="288" r:id="rId16"/>
    <p:sldId id="283" r:id="rId17"/>
    <p:sldId id="284" r:id="rId18"/>
    <p:sldId id="268" r:id="rId19"/>
    <p:sldId id="289" r:id="rId20"/>
    <p:sldId id="279" r:id="rId21"/>
    <p:sldId id="280" r:id="rId22"/>
    <p:sldId id="269" r:id="rId23"/>
  </p:sldIdLst>
  <p:sldSz cx="1440021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338" y="102"/>
      </p:cViewPr>
      <p:guideLst>
        <p:guide orient="horz" pos="3402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27" y="1767462"/>
            <a:ext cx="10800159" cy="3759917"/>
          </a:xfrm>
        </p:spPr>
        <p:txBody>
          <a:bodyPr anchor="b"/>
          <a:lstStyle>
            <a:lvl1pPr algn="ctr"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59" cy="2607442"/>
          </a:xfrm>
        </p:spPr>
        <p:txBody>
          <a:bodyPr/>
          <a:lstStyle>
            <a:lvl1pPr marL="0" indent="0" algn="ctr">
              <a:buNone/>
              <a:defRPr sz="1329">
                <a:latin typeface="+mn-lt"/>
              </a:defRPr>
            </a:lvl1pPr>
            <a:lvl2pPr marL="303741" indent="0" algn="ctr">
              <a:buNone/>
              <a:defRPr sz="1329"/>
            </a:lvl2pPr>
            <a:lvl3pPr marL="607482" indent="0" algn="ctr">
              <a:buNone/>
              <a:defRPr sz="1196"/>
            </a:lvl3pPr>
            <a:lvl4pPr marL="911222" indent="0" algn="ctr">
              <a:buNone/>
              <a:defRPr sz="1063"/>
            </a:lvl4pPr>
            <a:lvl5pPr marL="1214963" indent="0" algn="ctr">
              <a:buNone/>
              <a:defRPr sz="1063"/>
            </a:lvl5pPr>
            <a:lvl6pPr marL="1518704" indent="0" algn="ctr">
              <a:buNone/>
              <a:defRPr sz="1063"/>
            </a:lvl6pPr>
            <a:lvl7pPr marL="1822445" indent="0" algn="ctr">
              <a:buNone/>
              <a:defRPr sz="1063"/>
            </a:lvl7pPr>
            <a:lvl8pPr marL="2126186" indent="0" algn="ctr">
              <a:buNone/>
              <a:defRPr sz="1063"/>
            </a:lvl8pPr>
            <a:lvl9pPr marL="2429927" indent="0" algn="ctr">
              <a:buNone/>
              <a:defRPr sz="1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1595">
                <a:solidFill>
                  <a:schemeClr val="tx2"/>
                </a:solidFill>
              </a:defRPr>
            </a:lvl1pPr>
            <a:lvl2pPr marL="303741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82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2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96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70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4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18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927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775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107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4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24" y="2759941"/>
            <a:ext cx="6534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24" y="4199909"/>
            <a:ext cx="6534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0108" y="2759941"/>
            <a:ext cx="6568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0108" y="4199909"/>
            <a:ext cx="6568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73" y="10104781"/>
            <a:ext cx="3450896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5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 marL="0" indent="0">
              <a:buNone/>
              <a:defRPr sz="2126"/>
            </a:lvl1pPr>
            <a:lvl2pPr marL="303741" indent="0">
              <a:buNone/>
              <a:defRPr sz="1860"/>
            </a:lvl2pPr>
            <a:lvl3pPr marL="607482" indent="0">
              <a:buNone/>
              <a:defRPr sz="1595"/>
            </a:lvl3pPr>
            <a:lvl4pPr marL="911222" indent="0">
              <a:buNone/>
              <a:defRPr sz="1329"/>
            </a:lvl4pPr>
            <a:lvl5pPr marL="1214963" indent="0">
              <a:buNone/>
              <a:defRPr sz="1329"/>
            </a:lvl5pPr>
            <a:lvl6pPr marL="1518704" indent="0">
              <a:buNone/>
              <a:defRPr sz="1329"/>
            </a:lvl6pPr>
            <a:lvl7pPr marL="1822445" indent="0">
              <a:buNone/>
              <a:defRPr sz="1329"/>
            </a:lvl7pPr>
            <a:lvl8pPr marL="2126186" indent="0">
              <a:buNone/>
              <a:defRPr sz="1329"/>
            </a:lvl8pPr>
            <a:lvl9pPr marL="2429927" indent="0">
              <a:buNone/>
              <a:defRPr sz="13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440021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6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669988"/>
            <a:ext cx="1331666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73" y="3069933"/>
            <a:ext cx="13316668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773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71" y="10104781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8394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49" y="0"/>
            <a:ext cx="4316535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07482" rtl="0" eaLnBrk="1" latinLnBrk="0" hangingPunct="1">
        <a:lnSpc>
          <a:spcPct val="100000"/>
        </a:lnSpc>
        <a:spcBef>
          <a:spcPct val="0"/>
        </a:spcBef>
        <a:buNone/>
        <a:defRPr sz="2924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71" indent="-151871" algn="l" defTabSz="607482" rtl="0" eaLnBrk="1" latinLnBrk="0" hangingPunct="1">
        <a:lnSpc>
          <a:spcPct val="110000"/>
        </a:lnSpc>
        <a:spcBef>
          <a:spcPts val="665"/>
        </a:spcBef>
        <a:buClr>
          <a:schemeClr val="accent1"/>
        </a:buClr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2pPr>
      <a:lvl3pPr marL="75935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93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834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57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31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8056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797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41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8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22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963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704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445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86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927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emf"/><Relationship Id="rId5" Type="http://schemas.openxmlformats.org/officeDocument/2006/relationships/image" Target="../media/image31.emf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emf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D5D9A44-2A71-4E2B-B6BC-AC90BEDA1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51" y="3872449"/>
            <a:ext cx="6543248" cy="55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6766B5E-447F-40F4-8E68-610091D37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288" y="3872449"/>
            <a:ext cx="653354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7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A30457-056C-4857-B3A2-4A3B7706B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335" y="2894981"/>
            <a:ext cx="9720000" cy="188129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A4B5F47-D199-49A7-A4FE-538AB8634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543" y="5682507"/>
            <a:ext cx="9720000" cy="1881294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50EDED-79E2-4345-8D71-F0735441D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098" y="8593661"/>
            <a:ext cx="9720000" cy="18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9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0539B4-5936-4B70-BAA3-0B2186973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311" y="2870494"/>
            <a:ext cx="9000000" cy="19431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5D4FFD6-9F13-4588-9DD4-F3DC4208B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9156" y="5699079"/>
            <a:ext cx="9000000" cy="174513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0323317-D56C-4CB5-BAE1-FD6DC333BB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3311" y="8672326"/>
            <a:ext cx="9000000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824F99-B29E-48A6-9DEF-07F2D4EF4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2611" y="2866265"/>
            <a:ext cx="9000000" cy="174513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99B81CA-9DC0-4DEC-9832-D364121DA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2611" y="5678748"/>
            <a:ext cx="9000000" cy="174513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BB3C87D-CE87-455D-9F84-6EB748F22A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9156" y="8641749"/>
            <a:ext cx="9000000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5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451092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446137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11164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3113E6B-E8B7-40A4-ADCA-57903F47A825}"/>
              </a:ext>
            </a:extLst>
          </p:cNvPr>
          <p:cNvSpPr/>
          <p:nvPr/>
        </p:nvSpPr>
        <p:spPr>
          <a:xfrm>
            <a:off x="5308448" y="7125163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C9FDF4-0C1A-40AB-B55E-D4A218B34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83" y="2908469"/>
            <a:ext cx="13545806" cy="126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7E9A84-FB58-4EFF-B2C8-DAAAE23C8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12" y="5195832"/>
            <a:ext cx="13545806" cy="126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776AC6C-12D1-4C9B-83B2-9C194F2B0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302" y="7999252"/>
            <a:ext cx="13545806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6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FFB090-0801-43D0-93D1-7A5BEEAED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670" y="2875136"/>
            <a:ext cx="9720000" cy="188129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6BA5C16-362A-4975-B6AD-F0135C69C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800" y="6157473"/>
            <a:ext cx="9720000" cy="81330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B36036B-588D-4033-9D24-7CAD324A1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874" y="9033548"/>
            <a:ext cx="9720000" cy="8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5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53491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74273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81199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102" y="2863896"/>
            <a:ext cx="9720000" cy="188481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506" y="6155110"/>
            <a:ext cx="9720000" cy="81483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4775" y="9048840"/>
            <a:ext cx="9720000" cy="8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57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74273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74273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81199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09E16B2-7C74-4C13-9219-0E6412B9F44B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36C358E-4A49-45F6-A3E5-A798F09F5911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AC9D068-7C16-464F-89BF-6D23B2411B38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507" y="2873329"/>
            <a:ext cx="9720000" cy="188481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581" y="6154318"/>
            <a:ext cx="9720000" cy="8148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4580" y="9036968"/>
            <a:ext cx="9720000" cy="8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9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507203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31946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F9F9529-1035-48B4-9B04-2F9F4C802C18}"/>
              </a:ext>
            </a:extLst>
          </p:cNvPr>
          <p:cNvSpPr/>
          <p:nvPr/>
        </p:nvSpPr>
        <p:spPr>
          <a:xfrm>
            <a:off x="5308448" y="2241435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EA7F4DA-5687-4D08-88B0-16C73AB4E246}"/>
              </a:ext>
            </a:extLst>
          </p:cNvPr>
          <p:cNvSpPr/>
          <p:nvPr/>
        </p:nvSpPr>
        <p:spPr>
          <a:xfrm>
            <a:off x="5321993" y="5084836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76962F7-5742-4CA3-8EDA-CA35E06E82C3}"/>
              </a:ext>
            </a:extLst>
          </p:cNvPr>
          <p:cNvSpPr/>
          <p:nvPr/>
        </p:nvSpPr>
        <p:spPr>
          <a:xfrm>
            <a:off x="5328919" y="733619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CE1FFE-5098-4D31-ADE3-4B3F8A8FB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54" y="2932194"/>
            <a:ext cx="13545806" cy="12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DEBC3B0-8A5E-4E53-A255-8F25A98CD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01" y="6072846"/>
            <a:ext cx="13366334" cy="504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E19BFD4-FAF6-4CB6-86DD-6078EB8BF3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725" y="8553852"/>
            <a:ext cx="13366334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8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F366E0-D2C5-4FCB-A17F-DA976899D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16" y="4017762"/>
            <a:ext cx="12600000" cy="10542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A16256D-0225-495F-B5CC-1A048F954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46" y="794633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6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DEE637D-8ECD-4718-8689-226E0CE0E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579" y="4017756"/>
            <a:ext cx="12600000" cy="105622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9F7B1E31-DB03-406A-A6C1-25815DA920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672" y="7954186"/>
            <a:ext cx="12600000" cy="10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9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7FC376-B2C5-460E-AA4E-9842651AA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49" y="3872449"/>
            <a:ext cx="6531199" cy="55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343E5-AC2C-4013-862F-5983284ED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8628" y="3872449"/>
            <a:ext cx="6521521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60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CF419F5-82ED-49CA-9D13-2C862A13F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921" y="4037389"/>
            <a:ext cx="12600000" cy="105622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55BC78E-4C98-4524-A7F3-DDF51EA80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921" y="7954186"/>
            <a:ext cx="12600000" cy="10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4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892935"/>
            <a:ext cx="14400213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2" y="6704292"/>
            <a:ext cx="14400215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794C713-7EA7-4B36-BA18-8311723E7777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2C0C710-C4F6-415A-99C2-AE27C80A458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2CD632-A947-4E93-967E-01553D8EF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21" y="3827910"/>
            <a:ext cx="13958532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84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E77FFA-E3B9-4BA3-9340-F08F7F50B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44" y="4039885"/>
            <a:ext cx="12600000" cy="10542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2ADFA9-CAC0-48FF-B052-748A47B49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81" y="7945200"/>
            <a:ext cx="12600000" cy="1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6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2F199D-02B2-4735-B679-2410D1C5C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12" y="3872449"/>
            <a:ext cx="6531199" cy="55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67AA670-C21C-4D47-B5E6-85221F0183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969" y="3872449"/>
            <a:ext cx="6521521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6A0C0A-B280-4D4D-BADE-225DD26D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62" y="3496173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B34843-EE59-4B82-9644-6E125E4D5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14" y="3493261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6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75C613-3F7F-4D89-8BFB-5CB979B73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658" y="2977242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9D47498-7D0A-420F-8AA5-6E1F98C6D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10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6316D7-DAA0-48D2-997E-73F3743DB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371" y="2975284"/>
            <a:ext cx="7920000" cy="32793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B60DF42-4DD3-4163-A5FE-24F61BEEA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895" y="7172112"/>
            <a:ext cx="7920000" cy="32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3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4C6DE1-55E0-4D93-8179-2E84A9E04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071" y="2996440"/>
            <a:ext cx="7920000" cy="32793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C4FD30C-2901-4700-B686-4219F0A5E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3071" y="7198946"/>
            <a:ext cx="7920000" cy="32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8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" y="2227185"/>
            <a:ext cx="14398626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6505978"/>
            <a:ext cx="14400214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8EB6171-837F-4F70-9333-AE42269DCBC0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057130B-2A7D-4224-A2B3-9789D5569AB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86E634-B6AC-4AC9-ABDE-21300EE47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15" y="3162011"/>
            <a:ext cx="14142619" cy="288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72E86E-5ADC-4B3B-9D91-A9D193B1D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077" y="7345505"/>
            <a:ext cx="1414261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8600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199</Words>
  <Application>Microsoft Office PowerPoint</Application>
  <PresentationFormat>Personalizar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116</cp:revision>
  <dcterms:created xsi:type="dcterms:W3CDTF">2021-03-06T17:49:54Z</dcterms:created>
  <dcterms:modified xsi:type="dcterms:W3CDTF">2021-11-19T12:23:26Z</dcterms:modified>
</cp:coreProperties>
</file>