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FEE708-40F0-44DE-BE4E-85965C106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72" y="2528701"/>
            <a:ext cx="889963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F109B9-05A1-4292-864C-3589ED76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72" y="2699504"/>
            <a:ext cx="8892000" cy="54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659E67-C807-4BC1-8DB5-DE37607A5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090" y="2525439"/>
            <a:ext cx="5970583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88E3B6-269D-4FD9-86CF-33D21063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477" y="5040236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9C546B-E064-4566-96E0-FB11082C3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887" y="7679189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881359"/>
            <a:ext cx="7560000" cy="9058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9C18BC-19E2-4B20-9462-76EA795C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118" y="3930661"/>
            <a:ext cx="7560000" cy="16672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70" y="6481364"/>
            <a:ext cx="7560000" cy="905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55BBD-BC3E-4D92-A89C-060B52AC9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607" y="7624951"/>
            <a:ext cx="7560000" cy="16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F56CE1-31C9-40A4-9A18-B6F4E83D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1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6080018-2448-497C-8C66-2CEB238D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3496441-5BA0-4FBC-BC1D-44B5847E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0" y="252517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B7F074B-0750-4FC6-9B35-124CB376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5" y="3477635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D01449A-4972-495C-A377-2393845CC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196" y="2011328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47</cp:revision>
  <dcterms:created xsi:type="dcterms:W3CDTF">2021-03-06T17:49:54Z</dcterms:created>
  <dcterms:modified xsi:type="dcterms:W3CDTF">2021-08-10T16:21:13Z</dcterms:modified>
</cp:coreProperties>
</file>