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71" r:id="rId3"/>
    <p:sldId id="265" r:id="rId4"/>
    <p:sldId id="273" r:id="rId5"/>
    <p:sldId id="275" r:id="rId6"/>
    <p:sldId id="274" r:id="rId7"/>
    <p:sldId id="276" r:id="rId8"/>
    <p:sldId id="267" r:id="rId9"/>
    <p:sldId id="278" r:id="rId10"/>
    <p:sldId id="277" r:id="rId11"/>
    <p:sldId id="268" r:id="rId12"/>
    <p:sldId id="269" r:id="rId13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68" y="102"/>
      </p:cViewPr>
      <p:guideLst>
        <p:guide orient="horz" pos="342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3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A941AC-22DA-4B86-AC31-3B9EB65F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3" y="3578818"/>
            <a:ext cx="13570795" cy="12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2E7E7BD-AB40-40A6-8270-C2402CC9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13" y="7906684"/>
            <a:ext cx="1357079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C8A060-E06E-4A37-897B-DFAF18FE6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60" y="4017762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D727AB9-B288-40A3-B86F-F255A1B59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729" y="7946333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C08D37-209D-43E1-9029-F5820ED6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60CB82-F0A1-4A79-A9D0-7BCE404CF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99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FBD914-C33F-4302-8225-C9A066F5E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1" y="356566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A3A366-4D68-4A50-BF95-B2DB57839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01" y="356566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A30825-B6E4-4780-ACCC-53F516735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09" y="2977244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D732B-43D9-45BA-90AB-67B91539C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09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510BA6F-D14C-435F-8522-5F40C10D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2" y="3145186"/>
            <a:ext cx="14168703" cy="28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07718C3-9B00-4B70-9C29-CB43090E4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63" y="7358575"/>
            <a:ext cx="1416870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6505978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148678-E408-4851-8F60-C97707FEF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587" y="3269053"/>
            <a:ext cx="9720000" cy="18812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E695067-E9EF-4B16-9E30-55A6487F4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939" y="7589429"/>
            <a:ext cx="9720000" cy="18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6505978"/>
            <a:ext cx="10476677" cy="393432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28D1C9-89C6-49BB-9378-C3C8A8D22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370" y="3287154"/>
            <a:ext cx="9720000" cy="18812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F1DAFB-53C5-4CAC-9E3C-DAA8DF2B5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756" y="7592065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646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103</Words>
  <Application>Microsoft Office PowerPoint</Application>
  <PresentationFormat>Personalizar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61</cp:revision>
  <dcterms:created xsi:type="dcterms:W3CDTF">2021-03-06T17:49:54Z</dcterms:created>
  <dcterms:modified xsi:type="dcterms:W3CDTF">2021-08-10T16:53:19Z</dcterms:modified>
</cp:coreProperties>
</file>