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AD2489-0EF4-491A-BE60-597BDDDB9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85" y="2532095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0C94BF-FA28-4E41-AA39-0779B182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65" y="2761852"/>
            <a:ext cx="8640000" cy="5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C1C71D-7ACD-4AB0-9D9F-7EB8C96D2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221" y="7679189"/>
            <a:ext cx="7329711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DF807D-AE7D-4785-A250-F2F0FF231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619" y="2525439"/>
            <a:ext cx="5970583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305036-7DBA-400C-821F-8F758636B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499" y="5034324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881359"/>
            <a:ext cx="7560000" cy="9058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9C18BC-19E2-4B20-9462-76EA795C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118" y="3930661"/>
            <a:ext cx="7560000" cy="16672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70" y="6481364"/>
            <a:ext cx="7560000" cy="905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55BBD-BC3E-4D92-A89C-060B52AC9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607" y="7624951"/>
            <a:ext cx="7560000" cy="16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F56CE1-31C9-40A4-9A18-B6F4E83D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1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6080018-2448-497C-8C66-2CEB238D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3496441-5BA0-4FBC-BC1D-44B5847E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0" y="252517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B7F074B-0750-4FC6-9B35-124CB376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5" y="3477635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88F561-A16E-419F-8DF1-ED64F0BB2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197" y="1990548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49</cp:revision>
  <dcterms:created xsi:type="dcterms:W3CDTF">2021-03-06T17:49:54Z</dcterms:created>
  <dcterms:modified xsi:type="dcterms:W3CDTF">2021-08-24T11:38:31Z</dcterms:modified>
</cp:coreProperties>
</file>