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81" r:id="rId10"/>
    <p:sldId id="277" r:id="rId11"/>
    <p:sldId id="282" r:id="rId12"/>
    <p:sldId id="283" r:id="rId13"/>
    <p:sldId id="284" r:id="rId14"/>
    <p:sldId id="268" r:id="rId15"/>
    <p:sldId id="279" r:id="rId16"/>
    <p:sldId id="280" r:id="rId17"/>
    <p:sldId id="269" r:id="rId18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102"/>
      </p:cViewPr>
      <p:guideLst>
        <p:guide orient="horz" pos="342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DABCEA-B4EE-4A62-BC2A-8921D9EC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5" y="2913799"/>
            <a:ext cx="13572000" cy="12601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288C1-0203-4CE9-AEA6-02E6E0D0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5" y="5195730"/>
            <a:ext cx="13572000" cy="126010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6E3C0E9-5ED9-46A1-8CDB-9D29B4E0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0" y="8005055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6FDB32-C915-446B-A3F0-36F5B9455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041" y="6157476"/>
            <a:ext cx="9720000" cy="8132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C9C58A-8EDA-485C-B0A4-32CB078F1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537" y="9033564"/>
            <a:ext cx="9720000" cy="8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6B801F-5309-4D3A-B53B-F1AF855EF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537" y="6155639"/>
            <a:ext cx="9720000" cy="8132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A85E8C-3599-439F-B68D-F3510F771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887" y="9040952"/>
            <a:ext cx="9720000" cy="8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78D86E-FD10-4BFE-98C2-501BF20EA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70" y="6070619"/>
            <a:ext cx="13572000" cy="510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F0A550-32E0-4230-8DC1-DAB4BDAA5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36" y="8526407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BD914-C33F-4302-8225-C9A066F5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3A366-4D68-4A50-BF95-B2DB57839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510BA6F-D14C-435F-8522-5F40C10D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2" y="3145186"/>
            <a:ext cx="14168703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7718C3-9B00-4B70-9C29-CB43090E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3" y="7358575"/>
            <a:ext cx="141687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150</Words>
  <Application>Microsoft Office PowerPoint</Application>
  <PresentationFormat>Personalizar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69</cp:revision>
  <dcterms:created xsi:type="dcterms:W3CDTF">2021-03-06T17:49:54Z</dcterms:created>
  <dcterms:modified xsi:type="dcterms:W3CDTF">2021-08-24T12:23:09Z</dcterms:modified>
</cp:coreProperties>
</file>