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950" y="60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24FF322-3E98-4542-82A9-22FB3D4A3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784" y="2549573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95AA257-9A92-41C0-B202-51C651D4B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748" y="2537155"/>
            <a:ext cx="8280000" cy="69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74F7565-681D-461F-95C9-4DD99078E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40" y="2518301"/>
            <a:ext cx="5959579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42C172-AD63-4E78-AA88-245DBB6F6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466" y="5034159"/>
            <a:ext cx="5959579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377BA-E954-4F53-AC4E-7F917B3F2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506" y="7678526"/>
            <a:ext cx="73162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5EDE94-85BC-4EA6-861D-8A69D4ADA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447" y="4214264"/>
            <a:ext cx="7560000" cy="167035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500D798-DE25-452F-B503-5E332E294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867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</a:t>
            </a:r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C8E94D-02E8-4945-84CB-6633BE592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38" y="2548823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027576-4DC1-4F51-A971-C333CACDB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16" y="2535105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2BCE72-83CD-4733-98EE-7A28E0187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70" y="2524647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AD3565-A6B3-454D-A81D-C2EF473EB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048" y="349732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5F2F7E0-FB64-44FD-BF05-41B9EC979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92" y="2053070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AvenirNext LT Pro Medium</vt:lpstr>
      <vt:lpstr>Arial</vt:lpstr>
      <vt:lpstr>Avenir Next LT Pro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61</cp:revision>
  <dcterms:created xsi:type="dcterms:W3CDTF">2021-03-06T17:49:54Z</dcterms:created>
  <dcterms:modified xsi:type="dcterms:W3CDTF">2021-10-11T13:38:48Z</dcterms:modified>
</cp:coreProperties>
</file>