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85" r:id="rId3"/>
    <p:sldId id="271" r:id="rId4"/>
    <p:sldId id="265" r:id="rId5"/>
    <p:sldId id="273" r:id="rId6"/>
    <p:sldId id="275" r:id="rId7"/>
    <p:sldId id="286" r:id="rId8"/>
    <p:sldId id="274" r:id="rId9"/>
    <p:sldId id="276" r:id="rId10"/>
    <p:sldId id="267" r:id="rId11"/>
    <p:sldId id="287" r:id="rId12"/>
    <p:sldId id="281" r:id="rId13"/>
    <p:sldId id="277" r:id="rId14"/>
    <p:sldId id="282" r:id="rId15"/>
    <p:sldId id="283" r:id="rId16"/>
    <p:sldId id="284" r:id="rId17"/>
    <p:sldId id="268" r:id="rId18"/>
    <p:sldId id="279" r:id="rId19"/>
    <p:sldId id="280" r:id="rId20"/>
    <p:sldId id="269" r:id="rId21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356" y="60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6F86A5-D358-47F1-BD6D-AE7FD8B19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208" y="2893485"/>
            <a:ext cx="9720000" cy="18847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A4CB3A-93AA-4385-93B3-12EA4FC1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940" y="5685525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146417-9A96-4C70-B583-635DA4678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955" y="2888884"/>
            <a:ext cx="9720000" cy="18847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CFD9E5-D7E9-43BE-9F6B-79A080559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973" y="5682501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D1389E-B67A-4C90-B26E-6DBF2E89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537" y="2876850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62A6A17-3CEF-474F-9CAF-91575AABF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067" y="6155636"/>
            <a:ext cx="9720000" cy="8133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FE539A-045B-4250-BE07-22DB68540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953" y="9040952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12FB1E-6156-455E-833A-D70421EA0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630" y="6078820"/>
            <a:ext cx="13366334" cy="504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A434843-1DB3-4E0E-91B9-EE0D2DDB3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53" y="8533218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7D7C66-564B-4AEF-A693-D69923EA7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03" y="3872449"/>
            <a:ext cx="6531196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8B080D-487C-4953-B928-DBDE0C32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681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88B59D-24BA-4479-A30A-4EF6F9DE9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47" y="3872449"/>
            <a:ext cx="6531196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66C6E3-65AC-45C9-B917-8CE686740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117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C3AA65-7944-4D86-8A33-AF2E6D647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81" y="2966664"/>
            <a:ext cx="7920000" cy="32793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02BA06-0D5E-43B4-8A3D-DCF49A38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137" y="717341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416E3B-33C8-4CBC-9A94-91F27690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412" y="2971215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767F3B-916E-4194-A34D-A41B4B56C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015" y="7196134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181</Words>
  <Application>Microsoft Office PowerPoint</Application>
  <PresentationFormat>Personalizar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AvenirNext LT Pro Medium</vt:lpstr>
      <vt:lpstr>Arial</vt:lpstr>
      <vt:lpstr>Avenir Next LT Pro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90</cp:revision>
  <dcterms:created xsi:type="dcterms:W3CDTF">2021-03-06T17:49:54Z</dcterms:created>
  <dcterms:modified xsi:type="dcterms:W3CDTF">2021-10-11T13:59:21Z</dcterms:modified>
</cp:coreProperties>
</file>