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962" y="72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#29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C4845B8-9509-46E2-A774-55276D4C1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18" y="2529445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8B30D05-52C2-4F25-A37E-1E1E6E5E3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662" y="2540891"/>
            <a:ext cx="8280000" cy="69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1377BA-E954-4F53-AC4E-7F917B3F2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506" y="7678526"/>
            <a:ext cx="7316211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07C53EA-AFD1-4C4B-9C48-C2EC88FA8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236" y="2523035"/>
            <a:ext cx="5959579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539FAFB-01CD-4209-A78A-4F520701B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9886" y="5036728"/>
            <a:ext cx="59595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332866-44D0-4DE1-BC52-35A2F21BB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341" y="4216364"/>
            <a:ext cx="7560000" cy="16703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2D1E08-DEAA-410E-85F6-74A45F517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383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BAD24B-DDB2-4878-9BBA-79626D8EE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3" y="2511824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F5B5CA-577F-4E80-9F56-6C932D490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27" y="2512582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EB8631-A424-40D9-97E2-EF43B92DC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22" y="251590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7D639B-3B7A-45CF-98C6-3EB58BF3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118" y="3954387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8373257-5D79-438A-8E5E-B3073FF50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782" y="2009782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72</cp:revision>
  <dcterms:created xsi:type="dcterms:W3CDTF">2021-03-06T17:49:54Z</dcterms:created>
  <dcterms:modified xsi:type="dcterms:W3CDTF">2021-11-03T11:38:40Z</dcterms:modified>
</cp:coreProperties>
</file>