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0" r:id="rId2"/>
    <p:sldId id="285" r:id="rId3"/>
    <p:sldId id="271" r:id="rId4"/>
    <p:sldId id="265" r:id="rId5"/>
    <p:sldId id="273" r:id="rId6"/>
    <p:sldId id="275" r:id="rId7"/>
    <p:sldId id="286" r:id="rId8"/>
    <p:sldId id="274" r:id="rId9"/>
    <p:sldId id="276" r:id="rId10"/>
    <p:sldId id="267" r:id="rId11"/>
    <p:sldId id="287" r:id="rId12"/>
    <p:sldId id="281" r:id="rId13"/>
    <p:sldId id="277" r:id="rId14"/>
    <p:sldId id="282" r:id="rId15"/>
    <p:sldId id="288" r:id="rId16"/>
    <p:sldId id="283" r:id="rId17"/>
    <p:sldId id="284" r:id="rId18"/>
    <p:sldId id="268" r:id="rId19"/>
    <p:sldId id="279" r:id="rId20"/>
    <p:sldId id="280" r:id="rId21"/>
    <p:sldId id="269" r:id="rId22"/>
  </p:sldIdLst>
  <p:sldSz cx="1440021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1338" y="102"/>
      </p:cViewPr>
      <p:guideLst>
        <p:guide orient="horz" pos="3402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027" y="1767462"/>
            <a:ext cx="10800159" cy="3759917"/>
          </a:xfrm>
        </p:spPr>
        <p:txBody>
          <a:bodyPr anchor="b"/>
          <a:lstStyle>
            <a:lvl1pPr algn="ctr"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59" cy="2607442"/>
          </a:xfrm>
        </p:spPr>
        <p:txBody>
          <a:bodyPr/>
          <a:lstStyle>
            <a:lvl1pPr marL="0" indent="0" algn="ctr">
              <a:buNone/>
              <a:defRPr sz="1329">
                <a:latin typeface="+mn-lt"/>
              </a:defRPr>
            </a:lvl1pPr>
            <a:lvl2pPr marL="303741" indent="0" algn="ctr">
              <a:buNone/>
              <a:defRPr sz="1329"/>
            </a:lvl2pPr>
            <a:lvl3pPr marL="607482" indent="0" algn="ctr">
              <a:buNone/>
              <a:defRPr sz="1196"/>
            </a:lvl3pPr>
            <a:lvl4pPr marL="911222" indent="0" algn="ctr">
              <a:buNone/>
              <a:defRPr sz="1063"/>
            </a:lvl4pPr>
            <a:lvl5pPr marL="1214963" indent="0" algn="ctr">
              <a:buNone/>
              <a:defRPr sz="1063"/>
            </a:lvl5pPr>
            <a:lvl6pPr marL="1518704" indent="0" algn="ctr">
              <a:buNone/>
              <a:defRPr sz="1063"/>
            </a:lvl6pPr>
            <a:lvl7pPr marL="1822445" indent="0" algn="ctr">
              <a:buNone/>
              <a:defRPr sz="1063"/>
            </a:lvl7pPr>
            <a:lvl8pPr marL="2126186" indent="0" algn="ctr">
              <a:buNone/>
              <a:defRPr sz="1063"/>
            </a:lvl8pPr>
            <a:lvl9pPr marL="2429927" indent="0" algn="ctr">
              <a:buNone/>
              <a:defRPr sz="10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1595">
                <a:solidFill>
                  <a:schemeClr val="tx2"/>
                </a:solidFill>
              </a:defRPr>
            </a:lvl1pPr>
            <a:lvl2pPr marL="303741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2pPr>
            <a:lvl3pPr marL="607482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3pPr>
            <a:lvl4pPr marL="91122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4pPr>
            <a:lvl5pPr marL="121496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5pPr>
            <a:lvl6pPr marL="1518704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6pPr>
            <a:lvl7pPr marL="18224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7pPr>
            <a:lvl8pPr marL="2126186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8pPr>
            <a:lvl9pPr marL="2429927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775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0107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4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524" y="2759941"/>
            <a:ext cx="6534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524" y="4199909"/>
            <a:ext cx="6534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90108" y="2759941"/>
            <a:ext cx="6568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90108" y="4199909"/>
            <a:ext cx="6568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73" y="10104781"/>
            <a:ext cx="3450896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>
              <a:defRPr sz="2126"/>
            </a:lvl1pPr>
            <a:lvl2pPr>
              <a:defRPr sz="1860"/>
            </a:lvl2pPr>
            <a:lvl3pPr>
              <a:defRPr sz="1595"/>
            </a:lvl3pPr>
            <a:lvl4pPr>
              <a:defRPr sz="1329"/>
            </a:lvl4pPr>
            <a:lvl5pPr>
              <a:defRPr sz="1329"/>
            </a:lvl5pPr>
            <a:lvl6pPr>
              <a:defRPr sz="1329"/>
            </a:lvl6pPr>
            <a:lvl7pPr>
              <a:defRPr sz="1329"/>
            </a:lvl7pPr>
            <a:lvl8pPr>
              <a:defRPr sz="1329"/>
            </a:lvl8pPr>
            <a:lvl9pPr>
              <a:defRPr sz="13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 marL="0" indent="0">
              <a:buNone/>
              <a:defRPr sz="2126"/>
            </a:lvl1pPr>
            <a:lvl2pPr marL="303741" indent="0">
              <a:buNone/>
              <a:defRPr sz="1860"/>
            </a:lvl2pPr>
            <a:lvl3pPr marL="607482" indent="0">
              <a:buNone/>
              <a:defRPr sz="1595"/>
            </a:lvl3pPr>
            <a:lvl4pPr marL="911222" indent="0">
              <a:buNone/>
              <a:defRPr sz="1329"/>
            </a:lvl4pPr>
            <a:lvl5pPr marL="1214963" indent="0">
              <a:buNone/>
              <a:defRPr sz="1329"/>
            </a:lvl5pPr>
            <a:lvl6pPr marL="1518704" indent="0">
              <a:buNone/>
              <a:defRPr sz="1329"/>
            </a:lvl6pPr>
            <a:lvl7pPr marL="1822445" indent="0">
              <a:buNone/>
              <a:defRPr sz="1329"/>
            </a:lvl7pPr>
            <a:lvl8pPr marL="2126186" indent="0">
              <a:buNone/>
              <a:defRPr sz="1329"/>
            </a:lvl8pPr>
            <a:lvl9pPr marL="2429927" indent="0">
              <a:buNone/>
              <a:defRPr sz="132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440021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6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669988"/>
            <a:ext cx="1331666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773" y="3069933"/>
            <a:ext cx="13316668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773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0071" y="10104781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8394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149" y="0"/>
            <a:ext cx="4316535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607482" rtl="0" eaLnBrk="1" latinLnBrk="0" hangingPunct="1">
        <a:lnSpc>
          <a:spcPct val="100000"/>
        </a:lnSpc>
        <a:spcBef>
          <a:spcPct val="0"/>
        </a:spcBef>
        <a:buNone/>
        <a:defRPr sz="2924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871" indent="-151871" algn="l" defTabSz="607482" rtl="0" eaLnBrk="1" latinLnBrk="0" hangingPunct="1">
        <a:lnSpc>
          <a:spcPct val="110000"/>
        </a:lnSpc>
        <a:spcBef>
          <a:spcPts val="665"/>
        </a:spcBef>
        <a:buClr>
          <a:schemeClr val="accent1"/>
        </a:buClr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2pPr>
      <a:lvl3pPr marL="75935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63093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366834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67057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97431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278056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581797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1pPr>
      <a:lvl2pPr marL="303741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2pPr>
      <a:lvl3pPr marL="60748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3pPr>
      <a:lvl4pPr marL="91122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214963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518704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822445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126186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429927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emf"/><Relationship Id="rId5" Type="http://schemas.openxmlformats.org/officeDocument/2006/relationships/image" Target="../media/image31.emf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emf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D5D9A44-2A71-4E2B-B6BC-AC90BEDA1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151" y="3872449"/>
            <a:ext cx="6543248" cy="558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6766B5E-447F-40F4-8E68-610091D371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9288" y="3872449"/>
            <a:ext cx="6533549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7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EA30457-056C-4857-B3A2-4A3B7706B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5335" y="2894981"/>
            <a:ext cx="9720000" cy="188129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A4B5F47-D199-49A7-A4FE-538AB8634E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5543" y="5682507"/>
            <a:ext cx="9720000" cy="1881294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50EDED-79E2-4345-8D71-F0735441DA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098" y="8593661"/>
            <a:ext cx="9720000" cy="18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9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5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445779E-25A7-47CF-812B-CF385BBA63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633" y="2895349"/>
            <a:ext cx="9720000" cy="188474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F3402C1-373C-4E8C-BAB0-C5D927B2C6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8965" y="5707296"/>
            <a:ext cx="9720000" cy="188474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455ADFF-7D2B-438A-9B57-133B4B4F24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744" y="8622160"/>
            <a:ext cx="9720000" cy="188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9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5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89F51C7-FB7F-4600-88D4-1B5BEB579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633" y="2895514"/>
            <a:ext cx="9720000" cy="188474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3C967A5-8540-4D1D-B6E7-3386E75453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4627" y="5682498"/>
            <a:ext cx="9720000" cy="188474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F6342D8-ABCC-4706-9DD5-AD9E3E3E70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7673" y="8620742"/>
            <a:ext cx="9720000" cy="188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5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-1" y="2227185"/>
            <a:ext cx="14400214" cy="2116143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4510923"/>
            <a:ext cx="14400213" cy="2114696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446137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C7C691-6F84-4E8E-B003-B5927B18D3B6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94785E9-7DAA-48F1-9BC9-ACFA4FBBA57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41CDF3-294C-476F-A5F8-9BB13129E4F9}"/>
              </a:ext>
            </a:extLst>
          </p:cNvPr>
          <p:cNvSpPr/>
          <p:nvPr/>
        </p:nvSpPr>
        <p:spPr>
          <a:xfrm>
            <a:off x="0" y="7111645"/>
            <a:ext cx="14400213" cy="2468774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3113E6B-E8B7-40A4-ADCA-57903F47A825}"/>
              </a:ext>
            </a:extLst>
          </p:cNvPr>
          <p:cNvSpPr/>
          <p:nvPr/>
        </p:nvSpPr>
        <p:spPr>
          <a:xfrm>
            <a:off x="5308448" y="7125163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8C9FDF4-0C1A-40AB-B55E-D4A218B34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83" y="2908469"/>
            <a:ext cx="13545806" cy="126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7E9A84-FB58-4EFF-B2C8-DAAAE23C8C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312" y="5195832"/>
            <a:ext cx="13545806" cy="1260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776AC6C-12D1-4C9B-83B2-9C194F2B0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302" y="7999252"/>
            <a:ext cx="13545806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69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FFB090-0801-43D0-93D1-7A5BEEAED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3670" y="2875136"/>
            <a:ext cx="9720000" cy="188129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6BA5C16-362A-4975-B6AD-F0135C69C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3800" y="6157473"/>
            <a:ext cx="9720000" cy="81330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B36036B-588D-4033-9D24-7CAD324A1C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874" y="9033548"/>
            <a:ext cx="9720000" cy="81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54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347792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5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53491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74273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81199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A139F46-18E8-469B-9B54-7FD82198F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647" y="2871689"/>
            <a:ext cx="9720000" cy="188474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6E4F505-6A2B-4C7A-9ED4-E78D8C16DB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2651" y="6155141"/>
            <a:ext cx="9720000" cy="81480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FBC71D-9103-4F5F-83B7-9CE4B9386F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3802" y="9048871"/>
            <a:ext cx="9720000" cy="8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57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5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74273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74273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81199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09E16B2-7C74-4C13-9219-0E6412B9F44B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36C358E-4A49-45F6-A3E5-A798F09F5911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AC9D068-7C16-464F-89BF-6D23B2411B38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43B9E5A-6042-46D7-A9AA-9FB304FD7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6875" y="2873402"/>
            <a:ext cx="9720000" cy="188474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D3AC57E-E719-4854-96FD-B0884A0B9A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6874" y="6159465"/>
            <a:ext cx="9720000" cy="81480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B668725-AEE0-4644-9418-6E35B0004A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874" y="9036968"/>
            <a:ext cx="9720000" cy="8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39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-1" y="2227185"/>
            <a:ext cx="14400214" cy="2116143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5072033"/>
            <a:ext cx="14400213" cy="2114696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C7C691-6F84-4E8E-B003-B5927B18D3B6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94785E9-7DAA-48F1-9BC9-ACFA4FBBA57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41CDF3-294C-476F-A5F8-9BB13129E4F9}"/>
              </a:ext>
            </a:extLst>
          </p:cNvPr>
          <p:cNvSpPr/>
          <p:nvPr/>
        </p:nvSpPr>
        <p:spPr>
          <a:xfrm>
            <a:off x="0" y="7319465"/>
            <a:ext cx="14400213" cy="2468774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F9F9529-1035-48B4-9B04-2F9F4C802C18}"/>
              </a:ext>
            </a:extLst>
          </p:cNvPr>
          <p:cNvSpPr/>
          <p:nvPr/>
        </p:nvSpPr>
        <p:spPr>
          <a:xfrm>
            <a:off x="5308448" y="2241435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EA7F4DA-5687-4D08-88B0-16C73AB4E246}"/>
              </a:ext>
            </a:extLst>
          </p:cNvPr>
          <p:cNvSpPr/>
          <p:nvPr/>
        </p:nvSpPr>
        <p:spPr>
          <a:xfrm>
            <a:off x="5321993" y="5084836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76962F7-5742-4CA3-8EDA-CA35E06E82C3}"/>
              </a:ext>
            </a:extLst>
          </p:cNvPr>
          <p:cNvSpPr/>
          <p:nvPr/>
        </p:nvSpPr>
        <p:spPr>
          <a:xfrm>
            <a:off x="5328919" y="733619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CE1FFE-5098-4D31-ADE3-4B3F8A8FB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54" y="2932194"/>
            <a:ext cx="13545806" cy="126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DEBC3B0-8A5E-4E53-A255-8F25A98CD3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001" y="6072846"/>
            <a:ext cx="13366334" cy="504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E19BFD4-FAF6-4CB6-86DD-6078EB8BF3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725" y="8553852"/>
            <a:ext cx="13366334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78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F366E0-D2C5-4FCB-A17F-DA976899D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16" y="4017762"/>
            <a:ext cx="12600000" cy="105424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A16256D-0225-495F-B5CC-1A048F954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46" y="7946333"/>
            <a:ext cx="12600000" cy="10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66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5D0380-36B5-417C-A283-D734C6988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882" y="4017759"/>
            <a:ext cx="12600000" cy="10542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1E664DF-5DD8-44E6-8E6F-512A041607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597" y="7945663"/>
            <a:ext cx="12600000" cy="10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7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B7FC376-B2C5-460E-AA4E-9842651AA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449" y="3872449"/>
            <a:ext cx="6531199" cy="55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B343E5-AC2C-4013-862F-5983284EDD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8628" y="3872449"/>
            <a:ext cx="6521521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60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0" y="2892935"/>
            <a:ext cx="14400213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2" y="6704292"/>
            <a:ext cx="14400215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794C713-7EA7-4B36-BA18-8311723E7777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2C0C710-C4F6-415A-99C2-AE27C80A458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E2CD632-A947-4E93-967E-01553D8EF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21" y="3827910"/>
            <a:ext cx="13958532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84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347792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7E77FFA-E3B9-4BA3-9340-F08F7F50B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44" y="4039885"/>
            <a:ext cx="12600000" cy="105424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92ADFA9-CAC0-48FF-B052-748A47B49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581" y="7945200"/>
            <a:ext cx="12600000" cy="10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6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12F199D-02B2-4735-B679-2410D1C5C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12" y="3872449"/>
            <a:ext cx="6531199" cy="55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67AA670-C21C-4D47-B5E6-85221F0183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9969" y="3872449"/>
            <a:ext cx="6521521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4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6A0C0A-B280-4D4D-BADE-225DD26DE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662" y="3496173"/>
            <a:ext cx="135816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B34843-EE59-4B82-9644-6E125E4D5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14" y="3493261"/>
            <a:ext cx="135816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6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75C613-3F7F-4D89-8BFB-5CB979B73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658" y="2977242"/>
            <a:ext cx="7920000" cy="327329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9D47498-7D0A-420F-8AA5-6E1F98C6D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010" y="7190785"/>
            <a:ext cx="7920000" cy="32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8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8FBC3E5-E5F3-49DE-91C4-BD33E99E0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1662" y="2975287"/>
            <a:ext cx="7920000" cy="327932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B154601-A7EC-4ADC-B885-184A3230D4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9028" y="7173415"/>
            <a:ext cx="7920000" cy="327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3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2689C74-1F5F-407E-8A06-EE6AE498E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9028" y="2996443"/>
            <a:ext cx="7920000" cy="327932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E175093-06EB-4B27-9FF1-7D2C696EEB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8470" y="7185068"/>
            <a:ext cx="7920000" cy="327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8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" y="2227185"/>
            <a:ext cx="14398626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6505978"/>
            <a:ext cx="14400214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8EB6171-837F-4F70-9333-AE42269DCBC0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057130B-2A7D-4224-A2B3-9789D5569AB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086E634-B6AC-4AC9-ABDE-21300EE47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15" y="3162011"/>
            <a:ext cx="14142619" cy="288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472E86E-5ADC-4B3B-9D91-A9D193B1D6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077" y="7345505"/>
            <a:ext cx="1414261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8600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191</Words>
  <Application>Microsoft Office PowerPoint</Application>
  <PresentationFormat>Personalizar</PresentationFormat>
  <Paragraphs>84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 Kazuaki Nakayama</cp:lastModifiedBy>
  <cp:revision>107</cp:revision>
  <dcterms:created xsi:type="dcterms:W3CDTF">2021-03-06T17:49:54Z</dcterms:created>
  <dcterms:modified xsi:type="dcterms:W3CDTF">2021-11-03T11:59:50Z</dcterms:modified>
</cp:coreProperties>
</file>