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1950" y="60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3BE3F66-AD52-45A6-AD03-4DB35DD7B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118" y="2545010"/>
            <a:ext cx="8280000" cy="6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#26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F0CA754-3ABF-4986-B7C8-7C4A05D1D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118" y="2541564"/>
            <a:ext cx="8280000" cy="69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#26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D1377BA-E954-4F53-AC4E-7F917B3F2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506" y="7678526"/>
            <a:ext cx="7316211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13D6134-DB9A-4D8F-B9C2-069E96B3E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467" y="2518301"/>
            <a:ext cx="5959579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D710843-70E5-4359-AA66-A24A5481A6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6765" y="5031429"/>
            <a:ext cx="595957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3" y="3400903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706" y="6107289"/>
            <a:ext cx="7560000" cy="9057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F5EDE94-85BC-4EA6-861D-8A69D4ADA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447" y="4214264"/>
            <a:ext cx="7560000" cy="167035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500D798-DE25-452F-B503-5E332E294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867" y="6979097"/>
            <a:ext cx="7560000" cy="16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</a:t>
            </a:r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4C8E94D-02E8-4945-84CB-6633BE592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38" y="2548823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0027576-4DC1-4F51-A971-C333CACDB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16" y="2535105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D2BCE72-83CD-4733-98EE-7A28E0187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70" y="2524647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EAD3565-A6B3-454D-A81D-C2EF473EB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048" y="3497327"/>
            <a:ext cx="7200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#26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928E782-3559-4E5C-93B6-9D7F4340C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987" y="2031300"/>
            <a:ext cx="7648742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AvenirNext LT Pro Medium</vt:lpstr>
      <vt:lpstr>Arial</vt:lpstr>
      <vt:lpstr>Avenir Next LT Pro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64</cp:revision>
  <dcterms:created xsi:type="dcterms:W3CDTF">2021-03-06T17:49:54Z</dcterms:created>
  <dcterms:modified xsi:type="dcterms:W3CDTF">2021-10-15T11:37:03Z</dcterms:modified>
</cp:coreProperties>
</file>