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3" r:id="rId16"/>
    <p:sldId id="284" r:id="rId17"/>
    <p:sldId id="268" r:id="rId18"/>
    <p:sldId id="279" r:id="rId19"/>
    <p:sldId id="280" r:id="rId20"/>
    <p:sldId id="269" r:id="rId21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356" y="9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45779E-25A7-47CF-812B-CF385BBA6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349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3402C1-373C-4E8C-BAB0-C5D927B2C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965" y="5707296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55ADFF-7D2B-438A-9B57-133B4B4F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744" y="8622160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9F51C7-FB7F-4600-88D4-1B5BEB579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514"/>
            <a:ext cx="9720000" cy="1884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C967A5-8540-4D1D-B6E7-3386E7545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627" y="5682498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6342D8-ABCC-4706-9DD5-AD9E3E3E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673" y="8620742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7D7C66-564B-4AEF-A693-D69923EA7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03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8B080D-487C-4953-B928-DBDE0C32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681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88B59D-24BA-4479-A30A-4EF6F9DE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7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66C6E3-65AC-45C9-B917-8CE686740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117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3AA65-7944-4D86-8A33-AF2E6D64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81" y="2966664"/>
            <a:ext cx="7920000" cy="32793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2BA06-0D5E-43B4-8A3D-DCF49A38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7" y="717341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16E3B-33C8-4CBC-9A94-91F27690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2" y="2971215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767F3B-916E-4194-A34D-A41B4B56C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15" y="7196134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181</Words>
  <Application>Microsoft Office PowerPoint</Application>
  <PresentationFormat>Personalizar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95</cp:revision>
  <dcterms:created xsi:type="dcterms:W3CDTF">2021-03-06T17:49:54Z</dcterms:created>
  <dcterms:modified xsi:type="dcterms:W3CDTF">2021-10-15T11:50:21Z</dcterms:modified>
</cp:coreProperties>
</file>