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DF1AAC-B1B1-42DE-802F-282058430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161" y="2540012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#37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A6760D3-A42F-4318-B2B4-AACC66C71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973" y="1922714"/>
            <a:ext cx="772173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859" y="7676940"/>
            <a:ext cx="7315929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4137F96-0A51-4DCB-A74F-53037028C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310" y="2514522"/>
            <a:ext cx="5959579" cy="216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FAC3E9D-01A2-48E2-98A2-52111FC76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685" y="5041587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#33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BD515B-78A7-41FB-8055-BF6EC072D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D465BD-3052-47A2-98EB-69B5B26B3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570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A6AC5E-88B1-4C46-B4CE-492F7AE95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87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D721DD-28E7-42CD-9B3B-E485552B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6DE899-F622-41F7-84E3-387F6221E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0263D1-DC7C-4446-91DE-99E742D0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340" y="3538746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37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3E27E3-22DE-49EA-A146-C05AE09D4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994" y="2694855"/>
            <a:ext cx="8280000" cy="55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88</cp:revision>
  <dcterms:created xsi:type="dcterms:W3CDTF">2021-03-06T17:49:54Z</dcterms:created>
  <dcterms:modified xsi:type="dcterms:W3CDTF">2021-12-08T12:35:14Z</dcterms:modified>
</cp:coreProperties>
</file>