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90" r:id="rId3"/>
    <p:sldId id="291" r:id="rId4"/>
    <p:sldId id="292" r:id="rId5"/>
    <p:sldId id="295" r:id="rId6"/>
    <p:sldId id="296" r:id="rId7"/>
    <p:sldId id="297" r:id="rId8"/>
    <p:sldId id="298" r:id="rId9"/>
    <p:sldId id="299" r:id="rId10"/>
    <p:sldId id="300" r:id="rId11"/>
    <p:sldId id="303" r:id="rId12"/>
    <p:sldId id="301" r:id="rId13"/>
    <p:sldId id="302" r:id="rId14"/>
    <p:sldId id="285" r:id="rId15"/>
    <p:sldId id="271" r:id="rId16"/>
    <p:sldId id="265" r:id="rId17"/>
    <p:sldId id="273" r:id="rId18"/>
    <p:sldId id="275" r:id="rId19"/>
    <p:sldId id="286" r:id="rId20"/>
    <p:sldId id="274" r:id="rId21"/>
    <p:sldId id="276" r:id="rId22"/>
    <p:sldId id="267" r:id="rId23"/>
    <p:sldId id="287" r:id="rId24"/>
    <p:sldId id="281" r:id="rId25"/>
    <p:sldId id="277" r:id="rId26"/>
    <p:sldId id="282" r:id="rId27"/>
    <p:sldId id="288" r:id="rId28"/>
    <p:sldId id="283" r:id="rId29"/>
    <p:sldId id="284" r:id="rId30"/>
    <p:sldId id="268" r:id="rId31"/>
    <p:sldId id="289" r:id="rId32"/>
    <p:sldId id="279" r:id="rId33"/>
    <p:sldId id="280" r:id="rId34"/>
    <p:sldId id="269" r:id="rId35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EBE600"/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84"/>
      </p:cViewPr>
      <p:guideLst>
        <p:guide orient="horz" pos="335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4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emf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ACD85B-7546-40DB-9C46-8B9B26F8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8" y="3349871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428415" y="1202609"/>
            <a:ext cx="13599312" cy="9520327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273345" y="1236725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91530" y="-187062"/>
            <a:ext cx="8052791" cy="1300360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600B66D-DD43-4203-9119-BB7920586D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826"/>
            <a:ext cx="2059134" cy="216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A8926DD6-56C4-46F0-BB25-C64CF7DE2DF3}"/>
              </a:ext>
            </a:extLst>
          </p:cNvPr>
          <p:cNvSpPr/>
          <p:nvPr/>
        </p:nvSpPr>
        <p:spPr>
          <a:xfrm>
            <a:off x="295212" y="438813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B6ED40B-AB02-405E-8105-98EB90CC50F6}"/>
              </a:ext>
            </a:extLst>
          </p:cNvPr>
          <p:cNvSpPr/>
          <p:nvPr/>
        </p:nvSpPr>
        <p:spPr>
          <a:xfrm>
            <a:off x="269933" y="751600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F0AAA1-96EE-4E83-9C47-C2A807007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688" y="8506959"/>
            <a:ext cx="10211266" cy="19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676E96-6EA7-41E3-A52D-96A72AB1B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581" y="5324868"/>
            <a:ext cx="10211266" cy="19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E0A7B6-28DC-459D-A6F2-6218816A2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788" y="2226936"/>
            <a:ext cx="1021126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0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428415" y="1202609"/>
            <a:ext cx="13599312" cy="9520327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273345" y="1569237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91530" y="-187062"/>
            <a:ext cx="8052791" cy="1300360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600B66D-DD43-4203-9119-BB7920586D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826"/>
            <a:ext cx="2059134" cy="216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A8926DD6-56C4-46F0-BB25-C64CF7DE2DF3}"/>
              </a:ext>
            </a:extLst>
          </p:cNvPr>
          <p:cNvSpPr/>
          <p:nvPr/>
        </p:nvSpPr>
        <p:spPr>
          <a:xfrm>
            <a:off x="295212" y="469986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B6ED40B-AB02-405E-8105-98EB90CC50F6}"/>
              </a:ext>
            </a:extLst>
          </p:cNvPr>
          <p:cNvSpPr/>
          <p:nvPr/>
        </p:nvSpPr>
        <p:spPr>
          <a:xfrm>
            <a:off x="269933" y="7827731"/>
            <a:ext cx="13909452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FCF983-B1BD-4478-AD0A-81799239A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66" y="2536989"/>
            <a:ext cx="12883642" cy="10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6C307E-2E60-4BE9-BAE9-EF564FA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20" y="5690684"/>
            <a:ext cx="12883636" cy="108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294F5A-950F-4B7E-9346-9E56EA8D5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107" y="8817048"/>
            <a:ext cx="128836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3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0C448B-0061-4A5D-B5A1-186906AE9B6D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16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2ED5C0-2275-4256-BA54-CAE118D36CF3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6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DDFBF-B0D0-4510-B225-8D0360F18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7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39B4-5936-4B70-BAA3-0B2186973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11" y="2870494"/>
            <a:ext cx="9000000" cy="1943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4FFD6-9F13-4588-9DD4-F3DC4208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6" y="5699079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23317-D56C-4CB5-BAE1-FD6DC333B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311" y="8672326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824F99-B29E-48A6-9DEF-07F2D4EF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11" y="2866265"/>
            <a:ext cx="9000000" cy="1745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9B81CA-9DC0-4DEC-9832-D364121DA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11" y="5678748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3C87D-CE87-455D-9F84-6EB748F22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56" y="8641749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102" y="2863896"/>
            <a:ext cx="9720000" cy="18848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06" y="6155110"/>
            <a:ext cx="9720000" cy="8148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75" y="9048840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07" y="2873329"/>
            <a:ext cx="9720000" cy="18848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581" y="6154318"/>
            <a:ext cx="9720000" cy="8148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580" y="9036968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BC25F-801B-4C96-8DEF-13C16DF02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6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18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DEE637D-8ECD-4718-8689-226E0CE0E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79" y="4017756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7B1E31-DB03-406A-A6C1-25815DA92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72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1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F419F5-82ED-49CA-9D13-2C862A13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4037389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55BC78E-4C98-4524-A7F3-DDF51EA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21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0C7825-D9B8-4776-9BBA-5071A28A7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72" y="2281858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336D39-E884-419D-BDCF-D84A54150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505" y="2281857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0FF010-B7F6-46AE-AB07-B571807FA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263" y="2281858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212DFA-2CE2-4DC6-AD7E-2D66C403B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3732398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0C448B-0061-4A5D-B5A1-186906AE9B6D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2B85B5-778F-42A2-AD1C-AAAEB492C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37" y="3749372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2ED5C0-2275-4256-BA54-CAE118D36CF3}"/>
              </a:ext>
            </a:extLst>
          </p:cNvPr>
          <p:cNvSpPr/>
          <p:nvPr/>
        </p:nvSpPr>
        <p:spPr>
          <a:xfrm>
            <a:off x="540327" y="3264607"/>
            <a:ext cx="13317337" cy="61495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F00865-30F1-4BDE-AB84-A653B43A1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52" y="3732398"/>
            <a:ext cx="12600000" cy="5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803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283</Words>
  <Application>Microsoft Office PowerPoint</Application>
  <PresentationFormat>Personalizar</PresentationFormat>
  <Paragraphs>114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130</cp:revision>
  <dcterms:created xsi:type="dcterms:W3CDTF">2021-03-06T17:49:54Z</dcterms:created>
  <dcterms:modified xsi:type="dcterms:W3CDTF">2021-12-08T12:55:53Z</dcterms:modified>
</cp:coreProperties>
</file>