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006271-1D0C-4787-BD98-5B2450DF9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787" y="2533244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#36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530872-7559-426F-984D-A5D5FC1F0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304" y="2527117"/>
            <a:ext cx="7200000" cy="68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859" y="7676940"/>
            <a:ext cx="7315929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758D59-5A46-42CA-A8FC-33917B6C2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011" y="2523249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F04E28-DDE5-477F-8022-5B320C144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034" y="5036514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BD515B-78A7-41FB-8055-BF6EC072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D465BD-3052-47A2-98EB-69B5B26B3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570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A6AC5E-88B1-4C46-B4CE-492F7AE95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7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721DD-28E7-42CD-9B3B-E485552B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6DE899-F622-41F7-84E3-387F6221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0263D1-DC7C-4446-91DE-99E742D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340" y="3538746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CE7F652-C884-427D-A276-FBF3C09B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920" y="2048119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86</cp:revision>
  <dcterms:created xsi:type="dcterms:W3CDTF">2021-03-06T17:49:54Z</dcterms:created>
  <dcterms:modified xsi:type="dcterms:W3CDTF">2021-12-01T18:03:24Z</dcterms:modified>
</cp:coreProperties>
</file>