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5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962" y="72"/>
      </p:cViewPr>
      <p:guideLst>
        <p:guide orient="horz" pos="342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31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8B7D6C-B7B3-40DD-955A-04DCD1DF9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118" y="2542392"/>
            <a:ext cx="8280000" cy="67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31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C2CA8A9-DE98-4852-B196-E5135B729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512" y="2527118"/>
            <a:ext cx="7920000" cy="75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31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D1377BA-E954-4F53-AC4E-7F917B3F2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506" y="7678526"/>
            <a:ext cx="7316211" cy="216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CA6BD7-84AF-4F7C-B74F-AA3CA96E5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050" y="2521449"/>
            <a:ext cx="5959579" cy="21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690AC84-D6B3-47C5-90B1-ABBC1B5EAF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1701" y="5036728"/>
            <a:ext cx="595957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043" y="3400903"/>
            <a:ext cx="7560000" cy="905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706" y="6107289"/>
            <a:ext cx="7560000" cy="9057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D332866-44D0-4DE1-BC52-35A2F21BB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5341" y="4216364"/>
            <a:ext cx="7560000" cy="167035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02D1E08-DEAA-410E-85F6-74A45F5176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4383" y="6979097"/>
            <a:ext cx="7560000" cy="16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#06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6BAD24B-DDB2-4878-9BBA-79626D8EE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63" y="2511824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#06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EF5B5CA-577F-4E80-9F56-6C932D490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227" y="2512582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#06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3EB8631-A424-40D9-97E2-EF43B92DC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22" y="2515909"/>
            <a:ext cx="913795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#06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77D639B-3B7A-45CF-98C6-3EB58BF3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118" y="3954387"/>
            <a:ext cx="7200000" cy="38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643693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31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C00DAC4-8183-4E78-8783-CEF18F5E5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695" y="2056012"/>
            <a:ext cx="7648742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 Kazuaki Nakayama</cp:lastModifiedBy>
  <cp:revision>75</cp:revision>
  <dcterms:created xsi:type="dcterms:W3CDTF">2021-03-06T17:49:54Z</dcterms:created>
  <dcterms:modified xsi:type="dcterms:W3CDTF">2021-11-12T13:47:34Z</dcterms:modified>
</cp:coreProperties>
</file>