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7" r:id="rId12"/>
    <p:sldId id="281" r:id="rId13"/>
    <p:sldId id="277" r:id="rId14"/>
    <p:sldId id="282" r:id="rId15"/>
    <p:sldId id="288" r:id="rId16"/>
    <p:sldId id="283" r:id="rId17"/>
    <p:sldId id="284" r:id="rId18"/>
    <p:sldId id="268" r:id="rId19"/>
    <p:sldId id="279" r:id="rId20"/>
    <p:sldId id="280" r:id="rId21"/>
    <p:sldId id="269" r:id="rId22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84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39B4-5936-4B70-BAA3-0B2186973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11" y="2870494"/>
            <a:ext cx="9000000" cy="1943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4FFD6-9F13-4588-9DD4-F3DC4208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6" y="5699079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23317-D56C-4CB5-BAE1-FD6DC333B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311" y="8672326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824F99-B29E-48A6-9DEF-07F2D4EF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11" y="2866265"/>
            <a:ext cx="9000000" cy="1745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9B81CA-9DC0-4DEC-9832-D364121DA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11" y="5678748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3C87D-CE87-455D-9F84-6EB748F22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56" y="8641749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139F46-18E8-469B-9B54-7FD82198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47" y="2871689"/>
            <a:ext cx="9720000" cy="18847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E4F505-6A2B-4C7A-9ED4-E78D8C16D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651" y="6155141"/>
            <a:ext cx="9720000" cy="8148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FBC71D-9103-4F5F-83B7-9CE4B9386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802" y="9048871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3B9E5A-6042-46D7-A9AA-9FB304FD7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875" y="2873402"/>
            <a:ext cx="9720000" cy="18847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3AC57E-E719-4854-96FD-B0884A0B9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874" y="6159465"/>
            <a:ext cx="9720000" cy="814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668725-AEE0-4644-9418-6E35B0004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6968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191</Words>
  <Application>Microsoft Office PowerPoint</Application>
  <PresentationFormat>Personalizar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112</cp:revision>
  <dcterms:created xsi:type="dcterms:W3CDTF">2021-03-06T17:49:54Z</dcterms:created>
  <dcterms:modified xsi:type="dcterms:W3CDTF">2021-11-12T14:00:36Z</dcterms:modified>
</cp:coreProperties>
</file>