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71" r:id="rId2"/>
  </p:sldIdLst>
  <p:sldSz cx="10799763" cy="10799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984" y="72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767462"/>
            <a:ext cx="8099822" cy="3759917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1772">
                <a:latin typeface="+mn-lt"/>
              </a:defRPr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80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9" y="2692442"/>
            <a:ext cx="9314796" cy="4492401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59" y="7227343"/>
            <a:ext cx="9314796" cy="236244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2"/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4" y="575988"/>
            <a:ext cx="965096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316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79" y="2874937"/>
            <a:ext cx="492606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4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127" y="2759939"/>
            <a:ext cx="4900569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127" y="4199907"/>
            <a:ext cx="4900569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759939"/>
            <a:ext cx="4926068" cy="1297471"/>
          </a:xfrm>
        </p:spPr>
        <p:txBody>
          <a:bodyPr anchor="b"/>
          <a:lstStyle>
            <a:lvl1pPr marL="0" indent="0">
              <a:buNone/>
              <a:defRPr sz="2126" b="0" i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4199907"/>
            <a:ext cx="4926068" cy="5547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575988"/>
            <a:ext cx="998713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314" y="10104779"/>
            <a:ext cx="2588077" cy="574987"/>
          </a:xfrm>
        </p:spPr>
        <p:txBody>
          <a:bodyPr/>
          <a:lstStyle/>
          <a:p>
            <a:fld id="{3AB41CFF-90C9-47B3-9DA1-F2BF8D839F7E}" type="datetime1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719984"/>
            <a:ext cx="3483204" cy="2519945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554966"/>
            <a:ext cx="5467380" cy="7674832"/>
          </a:xfrm>
        </p:spPr>
        <p:txBody>
          <a:bodyPr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1" y="3239929"/>
            <a:ext cx="3483204" cy="6002369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0799763" cy="10799769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15" y="669986"/>
            <a:ext cx="998713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315" y="3069933"/>
            <a:ext cx="9987134" cy="6607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6314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10104779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63502" y="10104779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4" y="0"/>
            <a:ext cx="3237282" cy="72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09976" rtl="0" eaLnBrk="1" latinLnBrk="0" hangingPunct="1">
        <a:lnSpc>
          <a:spcPct val="100000"/>
        </a:lnSpc>
        <a:spcBef>
          <a:spcPct val="0"/>
        </a:spcBef>
        <a:buNone/>
        <a:defRPr sz="3898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110000"/>
        </a:lnSpc>
        <a:spcBef>
          <a:spcPts val="886"/>
        </a:spcBef>
        <a:buClr>
          <a:schemeClr val="accent1"/>
        </a:buClr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110000"/>
        </a:lnSpc>
        <a:spcBef>
          <a:spcPts val="443"/>
        </a:spcBef>
        <a:buClr>
          <a:schemeClr val="accent1"/>
        </a:buClr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7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33" y="2362448"/>
            <a:ext cx="3237282" cy="4052877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62448"/>
            <a:ext cx="10799763" cy="607486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94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33EF1-FB6D-4913-96C9-08F0B1B3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2" t="7086" r="22004" b="8663"/>
          <a:stretch/>
        </p:blipFill>
        <p:spPr>
          <a:xfrm>
            <a:off x="0" y="793"/>
            <a:ext cx="10814236" cy="1079976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38338D-CD96-464B-85A1-D00A3CBDF55D}"/>
              </a:ext>
            </a:extLst>
          </p:cNvPr>
          <p:cNvSpPr/>
          <p:nvPr/>
        </p:nvSpPr>
        <p:spPr>
          <a:xfrm>
            <a:off x="-17121" y="-790"/>
            <a:ext cx="10831358" cy="1079976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1" name="Triângulo isósceles 1">
            <a:extLst>
              <a:ext uri="{FF2B5EF4-FFF2-40B4-BE49-F238E27FC236}">
                <a16:creationId xmlns:a16="http://schemas.microsoft.com/office/drawing/2014/main" id="{D3957D18-6373-4C37-BDC6-1080B31CB35C}"/>
              </a:ext>
            </a:extLst>
          </p:cNvPr>
          <p:cNvSpPr/>
          <p:nvPr/>
        </p:nvSpPr>
        <p:spPr>
          <a:xfrm rot="5400000">
            <a:off x="4716405" y="-4733527"/>
            <a:ext cx="1349830" cy="10816886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Triângulo isósceles 1">
            <a:extLst>
              <a:ext uri="{FF2B5EF4-FFF2-40B4-BE49-F238E27FC236}">
                <a16:creationId xmlns:a16="http://schemas.microsoft.com/office/drawing/2014/main" id="{68CFE998-EC0C-4AAF-AAA5-279CE12A4425}"/>
              </a:ext>
            </a:extLst>
          </p:cNvPr>
          <p:cNvSpPr/>
          <p:nvPr/>
        </p:nvSpPr>
        <p:spPr>
          <a:xfrm rot="16200000">
            <a:off x="4724966" y="4783786"/>
            <a:ext cx="1349830" cy="10799763"/>
          </a:xfrm>
          <a:custGeom>
            <a:avLst/>
            <a:gdLst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1349830 w 1349830"/>
              <a:gd name="connsiteY2" fmla="*/ 10799763 h 10799763"/>
              <a:gd name="connsiteX3" fmla="*/ 0 w 1349830"/>
              <a:gd name="connsiteY3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1349830 w 1349830"/>
              <a:gd name="connsiteY3" fmla="*/ 10799763 h 10799763"/>
              <a:gd name="connsiteX4" fmla="*/ 0 w 1349830"/>
              <a:gd name="connsiteY4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433141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57751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300797 w 1349830"/>
              <a:gd name="connsiteY2" fmla="*/ 6060000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  <a:gd name="connsiteX0" fmla="*/ 0 w 1349830"/>
              <a:gd name="connsiteY0" fmla="*/ 10799763 h 10799763"/>
              <a:gd name="connsiteX1" fmla="*/ 0 w 1349830"/>
              <a:gd name="connsiteY1" fmla="*/ 0 h 10799763"/>
              <a:gd name="connsiteX2" fmla="*/ 273504 w 1349830"/>
              <a:gd name="connsiteY2" fmla="*/ 6073647 h 10799763"/>
              <a:gd name="connsiteX3" fmla="*/ 468339 w 1349830"/>
              <a:gd name="connsiteY3" fmla="*/ 8682884 h 10799763"/>
              <a:gd name="connsiteX4" fmla="*/ 1349830 w 1349830"/>
              <a:gd name="connsiteY4" fmla="*/ 10799763 h 10799763"/>
              <a:gd name="connsiteX5" fmla="*/ 0 w 1349830"/>
              <a:gd name="connsiteY5" fmla="*/ 10799763 h 1079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830" h="10799763">
                <a:moveTo>
                  <a:pt x="0" y="10799763"/>
                </a:moveTo>
                <a:lnTo>
                  <a:pt x="0" y="0"/>
                </a:lnTo>
                <a:cubicBezTo>
                  <a:pt x="244642" y="1983905"/>
                  <a:pt x="274522" y="3994206"/>
                  <a:pt x="273504" y="6073647"/>
                </a:cubicBezTo>
                <a:cubicBezTo>
                  <a:pt x="320735" y="7212936"/>
                  <a:pt x="270990" y="7789254"/>
                  <a:pt x="468339" y="8682884"/>
                </a:cubicBezTo>
                <a:cubicBezTo>
                  <a:pt x="725778" y="9948068"/>
                  <a:pt x="1092393" y="10094137"/>
                  <a:pt x="1349830" y="10799763"/>
                </a:cubicBezTo>
                <a:lnTo>
                  <a:pt x="0" y="10799763"/>
                </a:lnTo>
                <a:close/>
              </a:path>
            </a:pathLst>
          </a:custGeom>
          <a:gradFill flip="none" rotWithShape="1">
            <a:gsLst>
              <a:gs pos="0">
                <a:srgbClr val="DEA900"/>
              </a:gs>
              <a:gs pos="34000">
                <a:srgbClr val="FDAD08"/>
              </a:gs>
              <a:gs pos="68000">
                <a:srgbClr val="FDBE41"/>
              </a:gs>
              <a:gs pos="100000">
                <a:srgbClr val="FFDA65"/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0614AED-75DE-4550-9029-54313F89BD12}"/>
              </a:ext>
            </a:extLst>
          </p:cNvPr>
          <p:cNvSpPr/>
          <p:nvPr/>
        </p:nvSpPr>
        <p:spPr>
          <a:xfrm>
            <a:off x="39870" y="6751906"/>
            <a:ext cx="1073646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0" cap="none" spc="0" dirty="0">
                <a:ln w="38100"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Informativos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01E0BF-8A68-40B9-BC26-35C299182F52}"/>
              </a:ext>
            </a:extLst>
          </p:cNvPr>
          <p:cNvSpPr/>
          <p:nvPr/>
        </p:nvSpPr>
        <p:spPr>
          <a:xfrm>
            <a:off x="3153694" y="8150704"/>
            <a:ext cx="4499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Rodada #</a:t>
            </a:r>
            <a:r>
              <a:rPr lang="pt-BR" sz="4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Bold" panose="00000900000000000000" pitchFamily="50" charset="0"/>
              </a:rPr>
              <a:t>13</a:t>
            </a:r>
            <a:endParaRPr lang="pt-BR" sz="4800" b="0" cap="none" spc="0" dirty="0">
              <a:ln w="0">
                <a:noFill/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Bold" panose="000009000000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63707E-6E29-4784-B573-3093E132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01" y="1577558"/>
            <a:ext cx="5040000" cy="528693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212B8CF-0CA6-4E95-9F17-4AA1F2773E38}"/>
              </a:ext>
            </a:extLst>
          </p:cNvPr>
          <p:cNvSpPr/>
          <p:nvPr/>
        </p:nvSpPr>
        <p:spPr>
          <a:xfrm>
            <a:off x="8458199" y="9280201"/>
            <a:ext cx="1323513" cy="827350"/>
          </a:xfrm>
          <a:prstGeom prst="rightArrow">
            <a:avLst>
              <a:gd name="adj1" fmla="val 39952"/>
              <a:gd name="adj2" fmla="val 70095"/>
            </a:avLst>
          </a:prstGeom>
          <a:solidFill>
            <a:srgbClr val="FDAD08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1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01"/>
                            </p:stCondLst>
                            <p:childTnLst>
                              <p:par>
                                <p:cTn id="33" presetID="14" presetClass="exit" presetSubtype="1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41" grpId="0" animBg="1"/>
      <p:bldP spid="41" grpId="1" animBg="1"/>
      <p:bldP spid="47" grpId="0" animBg="1"/>
      <p:bldP spid="47" grpId="1" animBg="1"/>
      <p:bldP spid="50" grpId="0"/>
      <p:bldP spid="50" grpId="1"/>
      <p:bldP spid="53" grpId="0"/>
      <p:bldP spid="53" grpId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Exo 2 Extra Bold</vt:lpstr>
      <vt:lpstr>Sabon Next LT</vt:lpstr>
      <vt:lpstr>DappledVTI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Kazuaki Nakayama</dc:creator>
  <cp:lastModifiedBy>Cristiano</cp:lastModifiedBy>
  <cp:revision>44</cp:revision>
  <dcterms:created xsi:type="dcterms:W3CDTF">2021-03-06T17:49:54Z</dcterms:created>
  <dcterms:modified xsi:type="dcterms:W3CDTF">2021-07-27T11:50:56Z</dcterms:modified>
</cp:coreProperties>
</file>