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67" r:id="rId5"/>
    <p:sldId id="270" r:id="rId6"/>
    <p:sldId id="268" r:id="rId7"/>
    <p:sldId id="269" r:id="rId8"/>
    <p:sldId id="264" r:id="rId9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C2672D8-FF46-4132-85D6-965710AC0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82" y="2534971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A7BDCC-DB63-4F00-987E-C52BD8E1D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638" y="2545199"/>
            <a:ext cx="672696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89E0CA-4678-41EC-B11A-6C843FC8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998" y="2532110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37CFF4-4816-4D41-A930-91FF1D6B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029" y="5103219"/>
            <a:ext cx="5970583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371A92-45BE-48BA-B797-248C6188A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79" y="7696980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3D4E8C-DCF7-47B8-ABA1-A21BA3119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304A04-4FEF-41EC-9176-0082112A4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2" y="2535505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5ABD2-01C6-4600-8555-3C368B26B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32610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927A04-6BBB-4384-B707-F1B5CB5DD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342" y="3791832"/>
            <a:ext cx="608399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7DAD95-DF52-41EE-82B6-2D693AED7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045" y="1855950"/>
            <a:ext cx="7218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</Words>
  <Application>Microsoft Office PowerPoint</Application>
  <PresentationFormat>Personalizar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28</cp:revision>
  <dcterms:created xsi:type="dcterms:W3CDTF">2021-03-06T17:49:54Z</dcterms:created>
  <dcterms:modified xsi:type="dcterms:W3CDTF">2021-06-18T14:07:35Z</dcterms:modified>
</cp:coreProperties>
</file>