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3" r:id="rId2"/>
    <p:sldId id="266" r:id="rId3"/>
    <p:sldId id="265" r:id="rId4"/>
    <p:sldId id="271" r:id="rId5"/>
    <p:sldId id="267" r:id="rId6"/>
    <p:sldId id="270" r:id="rId7"/>
    <p:sldId id="268" r:id="rId8"/>
    <p:sldId id="269" r:id="rId9"/>
    <p:sldId id="264" r:id="rId10"/>
  </p:sldIdLst>
  <p:sldSz cx="1079976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75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1962" y="72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767462"/>
            <a:ext cx="8099822" cy="3759917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1772">
                <a:latin typeface="+mn-lt"/>
              </a:defRPr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2692442"/>
            <a:ext cx="9314796" cy="4492401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7227343"/>
            <a:ext cx="9314796" cy="236244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2"/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16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79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4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127" y="2759939"/>
            <a:ext cx="4900569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127" y="4199907"/>
            <a:ext cx="4900569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2759939"/>
            <a:ext cx="4926068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4199907"/>
            <a:ext cx="4926068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5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314" y="10104779"/>
            <a:ext cx="2588077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79976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669986"/>
            <a:ext cx="998713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315" y="3069933"/>
            <a:ext cx="9987134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314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10104779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3502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4" y="0"/>
            <a:ext cx="3237282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809976" rtl="0" eaLnBrk="1" latinLnBrk="0" hangingPunct="1">
        <a:lnSpc>
          <a:spcPct val="100000"/>
        </a:lnSpc>
        <a:spcBef>
          <a:spcPct val="0"/>
        </a:spcBef>
        <a:buNone/>
        <a:defRPr sz="389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110000"/>
        </a:lnSpc>
        <a:spcBef>
          <a:spcPts val="886"/>
        </a:spcBef>
        <a:buClr>
          <a:schemeClr val="accent1"/>
        </a:buClr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2.jpeg"/><Relationship Id="rId7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D318626-563E-4633-AE98-E09A3E291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894" y="2521894"/>
            <a:ext cx="8280000" cy="671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3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0" y="-790"/>
            <a:ext cx="10814236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#23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0FC38C-DA3D-44B9-8787-D24D8D85265D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1B6C58E-3955-4CF1-BD15-62AD99A75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81D3683-8C13-4C0E-8D04-F5552EDB0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636" y="2551882"/>
            <a:ext cx="8640000" cy="727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2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#23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2415763-B282-4408-A417-5477CEA8CB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4119" y="2522267"/>
            <a:ext cx="5959572" cy="2160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498A8FD-0EAA-4212-B1BF-13DE2C27DE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7840" y="5039145"/>
            <a:ext cx="5959572" cy="21600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E0A76AB3-4510-43D6-B644-7680879941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9989" y="7678526"/>
            <a:ext cx="7316214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4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#23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A70580-A372-4C46-ADDB-B0D63A9C3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043" y="3400903"/>
            <a:ext cx="7560000" cy="90581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3564F8B-A26D-45C6-BCCA-04ABDABD9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0706" y="6107289"/>
            <a:ext cx="7560000" cy="90576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F5EDE94-85BC-4EA6-861D-8A69D4ADA5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4447" y="4214264"/>
            <a:ext cx="7560000" cy="167035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500D798-DE25-452F-B503-5E332E294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3867" y="6979097"/>
            <a:ext cx="7560000" cy="167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5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</a:t>
            </a:r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5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79AE0AC-FD8F-4E91-B677-CB7CD644F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4C8E94D-02E8-4945-84CB-6633BE5923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038" y="2548823"/>
            <a:ext cx="9137954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3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#05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0C9A1A9-149D-474C-AE6F-78964D0C3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0027576-4DC1-4F51-A971-C333CACDB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216" y="2535105"/>
            <a:ext cx="9137954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3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#05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BF67165-EE2F-404F-977E-0FBE1B346F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D2BCE72-83CD-4733-98EE-7A28E0187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670" y="2524647"/>
            <a:ext cx="9137954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4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#05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20FE730-254D-4805-8D5B-1F408097E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EAD3565-A6B3-454D-A81D-C2EF473EB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7048" y="3497327"/>
            <a:ext cx="7200000" cy="384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7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" y="-790"/>
            <a:ext cx="10814237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643693" y="1266879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#23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0D15E50-5A79-42BB-ADD4-84A05408C989}"/>
              </a:ext>
            </a:extLst>
          </p:cNvPr>
          <p:cNvSpPr/>
          <p:nvPr/>
        </p:nvSpPr>
        <p:spPr>
          <a:xfrm>
            <a:off x="931650" y="193340"/>
            <a:ext cx="10736463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400" b="0" cap="none" spc="0" dirty="0">
                <a:ln w="381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Eliminatória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59A7F32-A444-4475-883F-60A755F1A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02E0C00-0EDA-4DDC-8D8A-5DAC2B2B9F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920" y="1985774"/>
            <a:ext cx="7648742" cy="82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092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45</Words>
  <Application>Microsoft Office PowerPoint</Application>
  <PresentationFormat>Personalizar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 Kazuaki Nakayama</cp:lastModifiedBy>
  <cp:revision>58</cp:revision>
  <dcterms:created xsi:type="dcterms:W3CDTF">2021-03-06T17:49:54Z</dcterms:created>
  <dcterms:modified xsi:type="dcterms:W3CDTF">2021-10-05T10:55:06Z</dcterms:modified>
</cp:coreProperties>
</file>