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74" r:id="rId8"/>
    <p:sldId id="276" r:id="rId9"/>
    <p:sldId id="267" r:id="rId10"/>
    <p:sldId id="281" r:id="rId11"/>
    <p:sldId id="277" r:id="rId12"/>
    <p:sldId id="282" r:id="rId13"/>
    <p:sldId id="283" r:id="rId14"/>
    <p:sldId id="284" r:id="rId15"/>
    <p:sldId id="268" r:id="rId16"/>
    <p:sldId id="279" r:id="rId17"/>
    <p:sldId id="280" r:id="rId18"/>
    <p:sldId id="269" r:id="rId19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A26CC9-CC1D-4990-A941-2E76DBF3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54" y="2911992"/>
            <a:ext cx="13545806" cy="12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C56C76-F195-4A97-BF0E-63538F4F5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53" y="519583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2A187-FEBD-4398-B0C8-B59EA7BA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7" y="2931343"/>
            <a:ext cx="13570795" cy="12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398648-F619-4438-84A7-8AC860178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67" y="6074368"/>
            <a:ext cx="13572000" cy="5108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D484CD-BBAA-4E4B-AD6F-3B377163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54" y="8526404"/>
            <a:ext cx="13572000" cy="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563ACF-531A-4A12-8D69-BD0B54414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" y="3872449"/>
            <a:ext cx="6531196" cy="55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5A4AD4-EB3D-45A1-8857-F8EA981BC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247" y="3872449"/>
            <a:ext cx="631115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522362-5E57-4D9B-B2AD-D1BE37EC5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92" y="3872449"/>
            <a:ext cx="6531196" cy="55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839014-08D6-44DB-A1E5-FE22820B5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344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160</Words>
  <Application>Microsoft Office PowerPoint</Application>
  <PresentationFormat>Personalizar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79</cp:revision>
  <dcterms:created xsi:type="dcterms:W3CDTF">2021-03-06T17:49:54Z</dcterms:created>
  <dcterms:modified xsi:type="dcterms:W3CDTF">2021-10-05T11:53:24Z</dcterms:modified>
</cp:coreProperties>
</file>