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</a:t>
            </a:r>
            <a:r>
              <a:rPr lang="pt-BR" sz="4800" b="0" cap="none" spc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#</a:t>
            </a:r>
            <a:r>
              <a:rPr lang="pt-BR" sz="480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19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52</cp:revision>
  <dcterms:created xsi:type="dcterms:W3CDTF">2021-03-06T17:49:54Z</dcterms:created>
  <dcterms:modified xsi:type="dcterms:W3CDTF">2021-09-08T10:57:34Z</dcterms:modified>
</cp:coreProperties>
</file>