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19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E4F31E3-F002-4A66-B356-42AA42034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30" y="2538227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19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E7E9F0-2523-4383-852C-F8FB1B6F2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62" y="2542901"/>
            <a:ext cx="8640000" cy="62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19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9E3CE6-F8F3-4272-A765-D3ED36EEA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974" y="7679850"/>
            <a:ext cx="7329711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139D088-A5AF-429F-AE30-857BC5E43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193" y="2523853"/>
            <a:ext cx="5970583" cy="21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252C08-1C2B-42B3-90F0-30FAD62B8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191" y="5038132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278687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270" y="4985073"/>
            <a:ext cx="7560000" cy="9057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1A0D66-FEA1-430B-9514-D89315F83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048" y="3323722"/>
            <a:ext cx="7560000" cy="16672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F9DC68-6029-4BF6-863D-6FDBE4BA1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746" y="7769175"/>
            <a:ext cx="7560000" cy="9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8EB345-4B02-4B27-B0F0-CBB9629B4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043" y="8568791"/>
            <a:ext cx="7560000" cy="1735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2123A6-E2FA-40D4-8DEE-2A3406A1E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349" y="6128633"/>
            <a:ext cx="7560000" cy="1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F4603C-0507-488B-8651-8DB0151F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5" y="2532606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7FA63-B34A-4098-BA4C-D552D1C1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3" y="2536691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DC9F12-BB92-4B67-9AF1-EEF9129E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9" y="2526233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44FC68-6DE4-496F-BAF5-395083DC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57" y="3486705"/>
            <a:ext cx="7200000" cy="38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19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1B744B3-5B62-4539-B4A1-8EF5D31F5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180" y="2097876"/>
            <a:ext cx="7662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52</cp:revision>
  <dcterms:created xsi:type="dcterms:W3CDTF">2021-03-06T17:49:54Z</dcterms:created>
  <dcterms:modified xsi:type="dcterms:W3CDTF">2021-09-08T10:53:58Z</dcterms:modified>
</cp:coreProperties>
</file>