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13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4D3738E-8778-48AF-B54B-CB1400E6C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782" y="2525175"/>
            <a:ext cx="88996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13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09BA09-ED6B-4878-B8D0-BE30C68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18" y="3200829"/>
            <a:ext cx="8892000" cy="44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13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FA9633-5D99-4E51-9ABA-36B6D9563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090" y="2527025"/>
            <a:ext cx="5970583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AD5F0A3-9720-421C-BBFF-0FCDB59A1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814" y="5020936"/>
            <a:ext cx="5970583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4AC4F6-A1BE-4DD2-B643-2F2ACE537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9583" y="7696980"/>
            <a:ext cx="732971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13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607" y="2881359"/>
            <a:ext cx="7560000" cy="9058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9C18BC-19E2-4B20-9462-76EA795C5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118" y="3930661"/>
            <a:ext cx="7560000" cy="16672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270" y="6481364"/>
            <a:ext cx="7560000" cy="9057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255BBD-BC3E-4D92-A89C-060B52AC9F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5607" y="7624951"/>
            <a:ext cx="7560000" cy="16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CF56CE1-31C9-40A4-9A18-B6F4E83DF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1" y="2532606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6080018-2448-497C-8C66-2CEB238DA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36691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3496441-5BA0-4FBC-BC1D-44B5847E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20" y="2525175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B7F074B-0750-4FC6-9B35-124CB3761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725" y="3477635"/>
            <a:ext cx="7200000" cy="38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13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6245504-293A-46AC-8CAC-6C12871D0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042" y="2014255"/>
            <a:ext cx="721886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44</cp:revision>
  <dcterms:created xsi:type="dcterms:W3CDTF">2021-03-06T17:49:54Z</dcterms:created>
  <dcterms:modified xsi:type="dcterms:W3CDTF">2021-07-27T11:32:40Z</dcterms:modified>
</cp:coreProperties>
</file>