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EC0DC6-2914-4823-9D82-433445B4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0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A8211-85C0-4725-90AD-DFCD5D518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36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B9476-6A18-41D0-9B5B-12DF7EF0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92" y="2977248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4BE82-7E93-4FD0-B725-E6977C813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744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4805D0-300A-4126-9E98-52EFD65B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21" y="2977245"/>
            <a:ext cx="7920000" cy="3273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23EE1A-F29F-457E-BFE1-AEC339BAA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95" y="7248012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775348-342E-47C4-89EE-F209EA8AE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54" y="3269053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7EBEBF-A691-46F6-9D5E-CCC60E53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191" y="7589429"/>
            <a:ext cx="9720000" cy="18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C8A060-E06E-4A37-897B-DFAF18FE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0" y="4017762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727AB9-B288-40A3-B86F-F255A1B5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9" y="7946333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59</Words>
  <Application>Microsoft Office PowerPoint</Application>
  <PresentationFormat>Personalizar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53</cp:revision>
  <dcterms:created xsi:type="dcterms:W3CDTF">2021-03-06T17:49:54Z</dcterms:created>
  <dcterms:modified xsi:type="dcterms:W3CDTF">2021-07-27T11:37:35Z</dcterms:modified>
</cp:coreProperties>
</file>