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950" y="60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3.png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318626-563E-4633-AE98-E09A3E291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894" y="2521894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81D3683-8C13-4C0E-8D04-F5552EDB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36" y="2551882"/>
            <a:ext cx="8640000" cy="72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9E3CE6-F8F3-4272-A765-D3ED36EEA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974" y="7679850"/>
            <a:ext cx="7329711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8E7B6A8-487A-4AFC-BBC1-E7F682DDD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193" y="2522267"/>
            <a:ext cx="5970583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BDBEB4-8534-4E03-899C-C5554529F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6312" y="5035910"/>
            <a:ext cx="597058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607" y="2278687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270" y="4985073"/>
            <a:ext cx="7560000" cy="90576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A1A0D66-FEA1-430B-9514-D89315F83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048" y="3323722"/>
            <a:ext cx="7560000" cy="16672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F9DC68-6029-4BF6-863D-6FDBE4BA1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746" y="7769175"/>
            <a:ext cx="7560000" cy="9427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8EB345-4B02-4B27-B0F0-CBB9629B49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4043" y="8568791"/>
            <a:ext cx="7560000" cy="1735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32123A6-E2FA-40D4-8DEE-2A3406A1E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3349" y="6128633"/>
            <a:ext cx="7560000" cy="16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</a:t>
            </a:r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1F4603C-0507-488B-8651-8DB0151FE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5" y="2532606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17FA63-B34A-4098-BA4C-D552D1C17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33" y="2536691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DC9F12-BB92-4B67-9AF1-EEF9129E6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99" y="2526233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B44FC68-6DE4-496F-BAF5-395083DC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357" y="3486705"/>
            <a:ext cx="7200000" cy="38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6510902-C826-4861-AF51-D69B42B58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728" y="2056312"/>
            <a:ext cx="7662850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AvenirNext LT Pro Medium</vt:lpstr>
      <vt:lpstr>Arial</vt:lpstr>
      <vt:lpstr>Avenir Next LT Pro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56</cp:revision>
  <dcterms:created xsi:type="dcterms:W3CDTF">2021-03-06T17:49:54Z</dcterms:created>
  <dcterms:modified xsi:type="dcterms:W3CDTF">2021-10-05T01:19:18Z</dcterms:modified>
</cp:coreProperties>
</file>