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71" r:id="rId2"/>
  </p:sldIdLst>
  <p:sldSz cx="1079976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984" y="72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767462"/>
            <a:ext cx="8099822" cy="3759917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1772">
                <a:latin typeface="+mn-lt"/>
              </a:defRPr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8/31/2021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80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59" y="2692442"/>
            <a:ext cx="9314796" cy="4492401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59" y="7227343"/>
            <a:ext cx="9314796" cy="236244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2"/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16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79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4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127" y="2759939"/>
            <a:ext cx="4900569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127" y="4199907"/>
            <a:ext cx="4900569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2759939"/>
            <a:ext cx="4926068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4199907"/>
            <a:ext cx="4926068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5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314" y="10104779"/>
            <a:ext cx="2588077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79976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669986"/>
            <a:ext cx="998713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315" y="3069933"/>
            <a:ext cx="9987134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314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8/31/2021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10104779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63502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4" y="0"/>
            <a:ext cx="3237282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809976" rtl="0" eaLnBrk="1" latinLnBrk="0" hangingPunct="1">
        <a:lnSpc>
          <a:spcPct val="100000"/>
        </a:lnSpc>
        <a:spcBef>
          <a:spcPct val="0"/>
        </a:spcBef>
        <a:buNone/>
        <a:defRPr sz="3898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110000"/>
        </a:lnSpc>
        <a:spcBef>
          <a:spcPts val="886"/>
        </a:spcBef>
        <a:buClr>
          <a:schemeClr val="accent1"/>
        </a:buClr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16405" y="-4733527"/>
            <a:ext cx="1349830" cy="10816886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9870" y="6751906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Informativos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153694" y="8150704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</a:t>
            </a:r>
            <a:r>
              <a:rPr lang="pt-BR" sz="4800" b="0" cap="none" spc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#</a:t>
            </a:r>
            <a:r>
              <a:rPr lang="pt-BR" sz="480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18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463707E-6E29-4784-B573-3093E132F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101" y="1577558"/>
            <a:ext cx="5040000" cy="5286935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6212B8CF-0CA6-4E95-9F17-4AA1F2773E38}"/>
              </a:ext>
            </a:extLst>
          </p:cNvPr>
          <p:cNvSpPr/>
          <p:nvPr/>
        </p:nvSpPr>
        <p:spPr>
          <a:xfrm>
            <a:off x="8458199" y="9280201"/>
            <a:ext cx="1323513" cy="827350"/>
          </a:xfrm>
          <a:prstGeom prst="rightArrow">
            <a:avLst>
              <a:gd name="adj1" fmla="val 39952"/>
              <a:gd name="adj2" fmla="val 70095"/>
            </a:avLst>
          </a:prstGeom>
          <a:solidFill>
            <a:srgbClr val="FDAD08"/>
          </a:solidFill>
          <a:ln w="762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1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101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99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00"/>
                            </p:stCondLst>
                            <p:childTnLst>
                              <p:par>
                                <p:cTn id="31" presetID="14" presetClass="exit" presetSubtype="1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xit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41" grpId="0" animBg="1"/>
      <p:bldP spid="41" grpId="1" animBg="1"/>
      <p:bldP spid="47" grpId="0" animBg="1"/>
      <p:bldP spid="47" grpId="1" animBg="1"/>
      <p:bldP spid="50" grpId="0"/>
      <p:bldP spid="50" grpId="1"/>
      <p:bldP spid="53" grpId="0"/>
      <p:bldP spid="53" grpId="1"/>
      <p:bldP spid="7" grpId="0" animBg="1"/>
      <p:bldP spid="7" grpId="1" animBg="1"/>
    </p:bldLst>
  </p:timing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4</Words>
  <Application>Microsoft Office PowerPoint</Application>
  <PresentationFormat>Personalizar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</cp:lastModifiedBy>
  <cp:revision>51</cp:revision>
  <dcterms:created xsi:type="dcterms:W3CDTF">2021-03-06T17:49:54Z</dcterms:created>
  <dcterms:modified xsi:type="dcterms:W3CDTF">2021-08-31T16:53:06Z</dcterms:modified>
</cp:coreProperties>
</file>