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1020" y="48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3.png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83B081B-3D68-4419-A7A5-990DDEAF1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79" y="2525175"/>
            <a:ext cx="889961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4A5C84B-F923-479C-93C0-1DBE2EA29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18" y="2800643"/>
            <a:ext cx="8640000" cy="52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D9ACBAD-B12C-4175-AD41-7629E2D3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093" y="2523853"/>
            <a:ext cx="5970583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3D636F-060A-414C-A2D7-5AE43B4E2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841" y="5038132"/>
            <a:ext cx="5970583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9E3CE6-F8F3-4272-A765-D3ED36EEA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974" y="7679850"/>
            <a:ext cx="73297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278687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270" y="4985073"/>
            <a:ext cx="7560000" cy="90576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A1A0D66-FEA1-430B-9514-D89315F83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048" y="3323722"/>
            <a:ext cx="7560000" cy="16672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F9DC68-6029-4BF6-863D-6FDBE4BA1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746" y="7769175"/>
            <a:ext cx="7560000" cy="9427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8EB345-4B02-4B27-B0F0-CBB9629B4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043" y="8568791"/>
            <a:ext cx="7560000" cy="1735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2123A6-E2FA-40D4-8DEE-2A3406A1E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349" y="6128633"/>
            <a:ext cx="7560000" cy="16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1F4603C-0507-488B-8651-8DB0151FE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5" y="2532606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17FA63-B34A-4098-BA4C-D552D1C17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3" y="2536691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DC9F12-BB92-4B67-9AF1-EEF9129E6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99" y="2526233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44FC68-6DE4-496F-BAF5-395083DC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357" y="3486705"/>
            <a:ext cx="7200000" cy="38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18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81589D-77AC-45B0-91E8-113A36A17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332" y="2023414"/>
            <a:ext cx="7662850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51</cp:revision>
  <dcterms:created xsi:type="dcterms:W3CDTF">2021-03-06T17:49:54Z</dcterms:created>
  <dcterms:modified xsi:type="dcterms:W3CDTF">2021-08-31T16:44:23Z</dcterms:modified>
</cp:coreProperties>
</file>